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FCB307-F4A8-E017-A7A7-D7CFA5C09F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8A6D9AC-ABF0-EFDA-BC78-A52E6FCDA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749CA4-77A2-1320-951D-BEAEB7B2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C2C196-0AF0-5AD7-28BC-6514F187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630FD5-1DCB-588C-36EE-B6AADFAE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83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F31498-82A9-8C7E-08C4-5F64A974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1A51084-8A75-70D5-6655-0A56DC19D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36EFCCF-F838-BB89-CD15-C92B4B8D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B2E745-AEBD-A985-4FD9-BFD4D6E92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A59A8F-250E-7F1B-105E-6EE6405F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17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3EE23F6-5647-79AF-28ED-628D3AA0DE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E962D4C-94B1-EB44-38E8-5707D766B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824BD4-013F-F547-798F-40EBF3D3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175144-0FF5-338D-A1AA-66DC3C8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EBDD02-D8A1-A23B-6A21-36244BE0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68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12002E-F437-19AE-2346-001EC53B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6BD6F1-5975-E33F-2232-475BE0B83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C94401-B7CE-8CF0-F65E-3010E6C7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D79A98-EA01-7023-EDFC-3AB95A28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63855C-D1F6-306C-0A7A-C1908367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00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6BDB63-A80E-063E-FD27-4721410C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58A809-5FBE-2D07-416C-C4963638B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51669B-1768-6E22-2B04-83B6B68B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969A14-1CE3-B500-4E45-1C6D101C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0473B7-BC0F-94CC-F65D-8E1A7D07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60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9F7646-EB4B-C90E-8EA8-8F82C633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A22671-0716-6BFB-327B-B70AC64F2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C8E450A-485D-0AA4-2AAA-FEEA43811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155C7A-95BD-A09D-A4B1-5695B45F8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FB5A51-A9A1-B6AB-4A34-15DE5CCA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6F0E7D5-069B-A6AD-5A97-D112FD23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23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E1EAA5-4A90-ACCC-049E-3B77C753F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C9208F8-879C-291D-E1B4-A18D90D8C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BEB853-8E6F-016E-9C2B-56A90D24A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7DDD650-C21D-6BED-E990-9C1CC3ADC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A79F2E2-FB4E-5F7E-09A0-740FC255B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EC6FEB5-A955-AA0D-03CE-90EE292A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F4127B3-5076-EF7E-75B0-B743797C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559D8A5-3117-CF92-55D1-85EED87F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81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86232C-8380-D8F8-DA67-6D89911F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661C733-B6FB-C1AF-C922-5E5F42EA9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211FB13-6623-6F05-2F86-21B0266A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1653222-4AC5-894E-6B70-5AF1382A1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8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537A1DB-D796-A561-CF85-964847F0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6CC34E0-61EB-46DD-870D-5441FCAAD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FBC26F1-DFC4-E182-3737-91E26168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47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89277-A7A0-3968-DA86-41D7CD45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C6B3C8-0761-C0DB-88DE-654179B5C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7FE9207-4246-46BD-C6C0-3BCC817D3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1019E1C-294D-0584-9655-D8E5C17B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B5970D5-791A-6B7D-45E0-FCCB009C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FFADA3-BF9B-F017-3C38-A565BCD7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213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EEA89F-1833-8B9D-3B14-805F4968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4A0266D-33D6-E4F1-DFA9-3F68271D4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B48C57-AA3A-8BC9-76CA-F827190C7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557D52-8682-3979-3491-68DDAE0F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3234C87-C407-F9B8-200D-89D3E26B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6CA0082-1564-89D2-474B-1982AD34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92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494D1A9-2962-94F0-3009-C469F1F1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31313A-63B8-BBCD-3966-3D8BECCC8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77C56C-D5D8-D899-7E51-EDC0E0E1C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F480D-01FA-4716-8C14-67282B343E0E}" type="datetimeFigureOut">
              <a:rPr lang="pl-PL" smtClean="0"/>
              <a:t>2023-05-05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21ED27-F316-F950-997E-FA6E3C5FD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131743-8FD2-9711-66DF-650FCA2ED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AFA38-8792-46D9-B622-90F5550E7A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24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DEA9E3-C663-564F-6E7C-010E97604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4989" y="1999463"/>
            <a:ext cx="9144000" cy="1750146"/>
          </a:xfrm>
        </p:spPr>
        <p:txBody>
          <a:bodyPr>
            <a:normAutofit fontScale="90000"/>
          </a:bodyPr>
          <a:lstStyle/>
          <a:p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/>
            </a:r>
            <a:br>
              <a:rPr lang="pl-PL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pl-PL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Wizyta uczniów z Turcji </a:t>
            </a:r>
            <a:br>
              <a:rPr lang="pl-PL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</a:br>
            <a:r>
              <a:rPr lang="pl-PL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w Szkole Podstawowej w Mrokowie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99F2A56-6E26-60F4-0158-AD7E37A96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7111"/>
            <a:ext cx="9144000" cy="1655762"/>
          </a:xfrm>
        </p:spPr>
        <p:txBody>
          <a:bodyPr>
            <a:normAutofit/>
          </a:bodyPr>
          <a:lstStyle/>
          <a:p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04-11.03.2023</a:t>
            </a:r>
          </a:p>
        </p:txBody>
      </p:sp>
      <p:pic>
        <p:nvPicPr>
          <p:cNvPr id="1026" name="Picture 2" descr="Obraz znaleziony dla: flaga polski">
            <a:extLst>
              <a:ext uri="{FF2B5EF4-FFF2-40B4-BE49-F238E27FC236}">
                <a16:creationId xmlns:a16="http://schemas.microsoft.com/office/drawing/2014/main" id="{A0B6C36C-82B7-B268-B9D6-3E8BB68AB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94" y="4393148"/>
            <a:ext cx="3575110" cy="2109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957EACFC-4667-EFD5-E67C-A4E1F9E1F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029" y="131292"/>
            <a:ext cx="4800971" cy="855738"/>
          </a:xfrm>
          <a:prstGeom prst="rect">
            <a:avLst/>
          </a:prstGeom>
        </p:spPr>
      </p:pic>
      <p:pic>
        <p:nvPicPr>
          <p:cNvPr id="7" name="Picture 2" descr="Fototapeta Flaga Turcji 489VE">
            <a:extLst>
              <a:ext uri="{FF2B5EF4-FFF2-40B4-BE49-F238E27FC236}">
                <a16:creationId xmlns:a16="http://schemas.microsoft.com/office/drawing/2014/main" id="{53A2D9D3-ED65-06EF-5490-D1040C992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327" y="4329544"/>
            <a:ext cx="3611980" cy="2109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11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5" name="Rectangle 2084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67" name="Picture 19" descr="Może być zdjęciem przedstawiającym 4 osoby, ludzie stoją i w budynku">
            <a:extLst>
              <a:ext uri="{FF2B5EF4-FFF2-40B4-BE49-F238E27FC236}">
                <a16:creationId xmlns:a16="http://schemas.microsoft.com/office/drawing/2014/main" id="{A79877CA-6FB1-23B6-6249-DB46FCEB9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" r="-4" b="-4"/>
          <a:stretch/>
        </p:blipFill>
        <p:spPr bwMode="auto">
          <a:xfrm>
            <a:off x="-1" y="10"/>
            <a:ext cx="3003123" cy="38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Może być zdjęciem przedstawiającym 8 osób, ludzie stoją, drzewo i śnieg">
            <a:extLst>
              <a:ext uri="{FF2B5EF4-FFF2-40B4-BE49-F238E27FC236}">
                <a16:creationId xmlns:a16="http://schemas.microsoft.com/office/drawing/2014/main" id="{CE4B8BAF-6E2B-1CD8-9190-232BEB65E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0" r="9114" b="-5"/>
          <a:stretch/>
        </p:blipFill>
        <p:spPr bwMode="auto">
          <a:xfrm>
            <a:off x="3180257" y="10"/>
            <a:ext cx="3016307" cy="27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Może być zdjęciem przedstawiającym 6 osób, ludzie stoją i książka">
            <a:extLst>
              <a:ext uri="{FF2B5EF4-FFF2-40B4-BE49-F238E27FC236}">
                <a16:creationId xmlns:a16="http://schemas.microsoft.com/office/drawing/2014/main" id="{771BC3B1-866F-1E3B-46D8-04BC76770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6" r="16605" b="-2"/>
          <a:stretch/>
        </p:blipFill>
        <p:spPr bwMode="auto">
          <a:xfrm>
            <a:off x="-1" y="4079988"/>
            <a:ext cx="3003123" cy="27780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Może być zdjęciem przedstawiającym 13 osób, ludzie stoją i w budynku">
            <a:extLst>
              <a:ext uri="{FF2B5EF4-FFF2-40B4-BE49-F238E27FC236}">
                <a16:creationId xmlns:a16="http://schemas.microsoft.com/office/drawing/2014/main" id="{F6E61F49-B4B4-EB49-FF11-AC7D99065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6" r="25173" b="-1"/>
          <a:stretch/>
        </p:blipFill>
        <p:spPr bwMode="auto">
          <a:xfrm>
            <a:off x="3180257" y="2957665"/>
            <a:ext cx="3016307" cy="39003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4832367-A84E-AC97-6D66-7A89FBE7E99A}"/>
              </a:ext>
            </a:extLst>
          </p:cNvPr>
          <p:cNvSpPr txBox="1"/>
          <p:nvPr/>
        </p:nvSpPr>
        <p:spPr>
          <a:xfrm>
            <a:off x="6588496" y="261703"/>
            <a:ext cx="5511140" cy="4439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W </a:t>
            </a:r>
            <a:r>
              <a:rPr lang="en-US" sz="2000" dirty="0" err="1" smtClean="0"/>
              <a:t>dniach</a:t>
            </a:r>
            <a:r>
              <a:rPr lang="pl-PL" sz="2000" dirty="0"/>
              <a:t> </a:t>
            </a:r>
            <a:r>
              <a:rPr lang="en-US" sz="2000" dirty="0" smtClean="0"/>
              <a:t>6.03-10.03 </a:t>
            </a:r>
            <a:r>
              <a:rPr lang="en-US" sz="2000" dirty="0"/>
              <a:t>w </a:t>
            </a:r>
            <a:r>
              <a:rPr lang="en-US" sz="2000" dirty="0" err="1"/>
              <a:t>naszej</a:t>
            </a:r>
            <a:r>
              <a:rPr lang="en-US" sz="2000" dirty="0"/>
              <a:t> </a:t>
            </a:r>
            <a:r>
              <a:rPr lang="en-US" sz="2000" dirty="0" err="1"/>
              <a:t>szkole</a:t>
            </a:r>
            <a:r>
              <a:rPr lang="en-US" sz="2000" dirty="0"/>
              <a:t> </a:t>
            </a:r>
            <a:r>
              <a:rPr lang="en-US" sz="2000" dirty="0" smtClean="0"/>
              <a:t>go</a:t>
            </a:r>
            <a:r>
              <a:rPr lang="pl-PL" sz="2000" dirty="0" err="1" smtClean="0"/>
              <a:t>ścili</a:t>
            </a:r>
            <a:r>
              <a:rPr lang="en-US" sz="2000" dirty="0" smtClean="0"/>
              <a:t> </a:t>
            </a:r>
            <a:r>
              <a:rPr lang="en-US" sz="2000" dirty="0" err="1"/>
              <a:t>nauczyciele</a:t>
            </a:r>
            <a:r>
              <a:rPr lang="en-US" sz="2000" dirty="0"/>
              <a:t> </a:t>
            </a:r>
            <a:r>
              <a:rPr lang="en-US" sz="2000" dirty="0" err="1"/>
              <a:t>oraz</a:t>
            </a:r>
            <a:r>
              <a:rPr lang="en-US" sz="2000" dirty="0"/>
              <a:t> </a:t>
            </a:r>
            <a:r>
              <a:rPr lang="en-US" sz="2000" dirty="0" err="1"/>
              <a:t>uczniowie</a:t>
            </a:r>
            <a:r>
              <a:rPr lang="en-US" sz="2000" dirty="0"/>
              <a:t> z </a:t>
            </a:r>
            <a:r>
              <a:rPr lang="en-US" sz="2000" dirty="0" err="1"/>
              <a:t>tureckiej</a:t>
            </a:r>
            <a:r>
              <a:rPr lang="en-US" sz="2000" dirty="0"/>
              <a:t> Antalya. </a:t>
            </a:r>
            <a:r>
              <a:rPr lang="en-US" sz="2000" dirty="0" err="1"/>
              <a:t>Wizyta</a:t>
            </a:r>
            <a:r>
              <a:rPr lang="en-US" sz="2000" dirty="0"/>
              <a:t> </a:t>
            </a:r>
            <a:r>
              <a:rPr lang="en-US" sz="2000" dirty="0" err="1" smtClean="0"/>
              <a:t>odby</a:t>
            </a:r>
            <a:r>
              <a:rPr lang="pl-PL" sz="2000" dirty="0" err="1" smtClean="0"/>
              <a:t>ła</a:t>
            </a:r>
            <a:r>
              <a:rPr lang="en-US" sz="2000" dirty="0" smtClean="0"/>
              <a:t> </a:t>
            </a:r>
            <a:r>
              <a:rPr lang="en-US" sz="2000" dirty="0" err="1"/>
              <a:t>się</a:t>
            </a:r>
            <a:r>
              <a:rPr lang="pl-PL" sz="2000" dirty="0"/>
              <a:t> </a:t>
            </a:r>
            <a:r>
              <a:rPr lang="en-US" sz="2000" dirty="0"/>
              <a:t>w </a:t>
            </a:r>
            <a:r>
              <a:rPr lang="en-US" sz="2000" dirty="0" err="1"/>
              <a:t>ramach</a:t>
            </a:r>
            <a:r>
              <a:rPr lang="en-US" sz="2000" dirty="0"/>
              <a:t> </a:t>
            </a:r>
            <a:r>
              <a:rPr lang="en-US" sz="2000" dirty="0" err="1"/>
              <a:t>Akredytacji</a:t>
            </a:r>
            <a:r>
              <a:rPr lang="en-US" sz="2000" dirty="0"/>
              <a:t> Erasmus+</a:t>
            </a:r>
            <a:r>
              <a:rPr lang="pl-PL" sz="2000" dirty="0"/>
              <a:t>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Pierwszego</a:t>
            </a:r>
            <a:r>
              <a:rPr lang="en-US" sz="2000" dirty="0"/>
              <a:t> </a:t>
            </a:r>
            <a:r>
              <a:rPr lang="en-US" sz="2000" dirty="0" err="1"/>
              <a:t>dnia</a:t>
            </a:r>
            <a:r>
              <a:rPr lang="en-US" sz="2000" dirty="0"/>
              <a:t> </a:t>
            </a:r>
            <a:r>
              <a:rPr lang="en-US" sz="2000" dirty="0" err="1" smtClean="0"/>
              <a:t>wizyty</a:t>
            </a:r>
            <a:r>
              <a:rPr lang="pl-PL" sz="2000" dirty="0"/>
              <a:t> </a:t>
            </a:r>
            <a:r>
              <a:rPr lang="en-US" sz="2000" dirty="0" err="1" smtClean="0"/>
              <a:t>nasi</a:t>
            </a:r>
            <a:r>
              <a:rPr lang="en-US" sz="2000" dirty="0" smtClean="0"/>
              <a:t> </a:t>
            </a:r>
            <a:r>
              <a:rPr lang="en-US" sz="2000" dirty="0" err="1"/>
              <a:t>goście</a:t>
            </a:r>
            <a:r>
              <a:rPr lang="en-US" sz="2000" dirty="0"/>
              <a:t> </a:t>
            </a:r>
            <a:r>
              <a:rPr lang="en-US" sz="2000" dirty="0" err="1"/>
              <a:t>zostali</a:t>
            </a:r>
            <a:r>
              <a:rPr lang="en-US" sz="2000" dirty="0"/>
              <a:t> </a:t>
            </a:r>
            <a:r>
              <a:rPr lang="en-US" sz="2000" dirty="0" err="1"/>
              <a:t>uroczyście</a:t>
            </a:r>
            <a:r>
              <a:rPr lang="en-US" sz="2000" dirty="0"/>
              <a:t> </a:t>
            </a:r>
            <a:r>
              <a:rPr lang="en-US" sz="2000" dirty="0" err="1"/>
              <a:t>przywitani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oficjalnym</a:t>
            </a:r>
            <a:r>
              <a:rPr lang="en-US" sz="2000" dirty="0"/>
              <a:t> </a:t>
            </a:r>
            <a:r>
              <a:rPr lang="en-US" sz="2000" dirty="0" err="1"/>
              <a:t>spotkaniu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w </a:t>
            </a:r>
            <a:r>
              <a:rPr lang="en-US" sz="2000" dirty="0" err="1"/>
              <a:t>bibliotece</a:t>
            </a:r>
            <a:r>
              <a:rPr lang="en-US" sz="2000" dirty="0"/>
              <a:t> </a:t>
            </a:r>
            <a:r>
              <a:rPr lang="en-US" sz="2000" dirty="0" err="1"/>
              <a:t>szkolnej</a:t>
            </a:r>
            <a:r>
              <a:rPr lang="en-US" sz="2000" dirty="0"/>
              <a:t>. </a:t>
            </a:r>
            <a:r>
              <a:rPr lang="en-US" sz="2000" dirty="0" err="1"/>
              <a:t>Uczniowie</a:t>
            </a:r>
            <a:r>
              <a:rPr lang="en-US" sz="2000" dirty="0"/>
              <a:t> z </a:t>
            </a:r>
            <a:r>
              <a:rPr lang="en-US" sz="2000" dirty="0" err="1"/>
              <a:t>klasy</a:t>
            </a:r>
            <a:r>
              <a:rPr lang="en-US" sz="2000" dirty="0"/>
              <a:t> 7c </a:t>
            </a:r>
            <a:r>
              <a:rPr lang="en-US" sz="2000" dirty="0" err="1"/>
              <a:t>przedstawili</a:t>
            </a:r>
            <a:r>
              <a:rPr lang="en-US" sz="2000" dirty="0"/>
              <a:t> </a:t>
            </a:r>
            <a:r>
              <a:rPr lang="en-US" sz="2000" dirty="0" err="1" smtClean="0"/>
              <a:t>informacje</a:t>
            </a:r>
            <a:r>
              <a:rPr lang="en-US" sz="2000" dirty="0" smtClean="0"/>
              <a:t> </a:t>
            </a:r>
            <a:r>
              <a:rPr lang="en-US" sz="2000" dirty="0"/>
              <a:t>o </a:t>
            </a:r>
            <a:r>
              <a:rPr lang="en-US" sz="2000" dirty="0" err="1"/>
              <a:t>szkole</a:t>
            </a:r>
            <a:r>
              <a:rPr lang="en-US" sz="2000" dirty="0"/>
              <a:t>, </a:t>
            </a:r>
            <a:r>
              <a:rPr lang="en-US" sz="2000" dirty="0" err="1"/>
              <a:t>naszym</a:t>
            </a:r>
            <a:r>
              <a:rPr lang="en-US" sz="2000" dirty="0"/>
              <a:t> </a:t>
            </a:r>
            <a:r>
              <a:rPr lang="en-US" sz="2000" dirty="0" err="1"/>
              <a:t>kraju</a:t>
            </a:r>
            <a:r>
              <a:rPr lang="en-US" sz="2000" dirty="0"/>
              <a:t>, </a:t>
            </a:r>
            <a:r>
              <a:rPr lang="en-US" sz="2000" dirty="0" err="1"/>
              <a:t>tradycjach</a:t>
            </a:r>
            <a:r>
              <a:rPr lang="en-US" sz="2000" dirty="0"/>
              <a:t>, </a:t>
            </a:r>
            <a:r>
              <a:rPr lang="en-US" sz="2000" dirty="0" err="1"/>
              <a:t>kuchni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znanych</a:t>
            </a:r>
            <a:r>
              <a:rPr lang="en-US" sz="2000" dirty="0"/>
              <a:t> </a:t>
            </a:r>
            <a:r>
              <a:rPr lang="en-US" sz="2000" dirty="0" err="1"/>
              <a:t>Polakach</a:t>
            </a:r>
            <a:r>
              <a:rPr lang="en-US" sz="2000" dirty="0"/>
              <a:t>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Następnie</a:t>
            </a:r>
            <a:r>
              <a:rPr lang="en-US" sz="2000" dirty="0"/>
              <a:t> </a:t>
            </a:r>
            <a:r>
              <a:rPr lang="en-US" sz="2000" dirty="0" err="1"/>
              <a:t>zostali</a:t>
            </a:r>
            <a:r>
              <a:rPr lang="en-US" sz="2000" dirty="0"/>
              <a:t> </a:t>
            </a:r>
            <a:r>
              <a:rPr lang="en-US" sz="2000" dirty="0" err="1"/>
              <a:t>oprowadzeni</a:t>
            </a:r>
            <a:r>
              <a:rPr lang="en-US" sz="2000" dirty="0"/>
              <a:t> po </a:t>
            </a:r>
            <a:r>
              <a:rPr lang="en-US" sz="2000" dirty="0" err="1"/>
              <a:t>szkole</a:t>
            </a:r>
            <a:r>
              <a:rPr lang="en-US" sz="2000" dirty="0"/>
              <a:t> </a:t>
            </a:r>
            <a:r>
              <a:rPr lang="en-US" sz="2000" dirty="0" err="1"/>
              <a:t>oraz</a:t>
            </a:r>
            <a:r>
              <a:rPr lang="en-US" sz="2000" dirty="0"/>
              <a:t> </a:t>
            </a:r>
            <a:r>
              <a:rPr lang="en-US" sz="2000" dirty="0" err="1"/>
              <a:t>zapoznali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z </a:t>
            </a:r>
            <a:r>
              <a:rPr lang="en-US" sz="2000" dirty="0" err="1"/>
              <a:t>polskim</a:t>
            </a:r>
            <a:r>
              <a:rPr lang="en-US" sz="2000" dirty="0"/>
              <a:t> </a:t>
            </a:r>
            <a:r>
              <a:rPr lang="en-US" sz="2000" dirty="0" err="1"/>
              <a:t>systemem</a:t>
            </a:r>
            <a:r>
              <a:rPr lang="en-US" sz="2000" dirty="0"/>
              <a:t> </a:t>
            </a:r>
            <a:r>
              <a:rPr lang="en-US" sz="2000" dirty="0" err="1"/>
              <a:t>edukacji</a:t>
            </a:r>
            <a:r>
              <a:rPr lang="en-US" sz="2000" dirty="0"/>
              <a:t>. </a:t>
            </a:r>
            <a:r>
              <a:rPr lang="en-US" sz="2000" dirty="0" err="1"/>
              <a:t>Kolejnym</a:t>
            </a:r>
            <a:r>
              <a:rPr lang="en-US" sz="2000" dirty="0"/>
              <a:t> </a:t>
            </a:r>
            <a:r>
              <a:rPr lang="en-US" sz="2000" dirty="0" err="1"/>
              <a:t>etapem</a:t>
            </a:r>
            <a:r>
              <a:rPr lang="en-US" sz="2000" dirty="0"/>
              <a:t> </a:t>
            </a:r>
            <a:r>
              <a:rPr lang="en-US" sz="2000" dirty="0" err="1"/>
              <a:t>były</a:t>
            </a:r>
            <a:r>
              <a:rPr lang="en-US" sz="2000" dirty="0"/>
              <a:t> </a:t>
            </a:r>
            <a:r>
              <a:rPr lang="en-US" sz="2000" dirty="0" err="1"/>
              <a:t>warsztaty</a:t>
            </a:r>
            <a:r>
              <a:rPr lang="en-US" sz="2000" dirty="0"/>
              <a:t> </a:t>
            </a:r>
            <a:r>
              <a:rPr lang="en-US" sz="2000" dirty="0" err="1"/>
              <a:t>związane</a:t>
            </a:r>
            <a:r>
              <a:rPr lang="en-US" sz="2000" dirty="0"/>
              <a:t>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en-US" sz="2000" dirty="0"/>
              <a:t>z </a:t>
            </a:r>
            <a:r>
              <a:rPr lang="en-US" sz="2000" dirty="0" err="1"/>
              <a:t>recyklingiem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ochroną</a:t>
            </a:r>
            <a:r>
              <a:rPr lang="en-US" sz="2000" dirty="0"/>
              <a:t> </a:t>
            </a:r>
            <a:r>
              <a:rPr lang="en-US" sz="2000" dirty="0" err="1"/>
              <a:t>naszej</a:t>
            </a:r>
            <a:r>
              <a:rPr lang="en-US" sz="2000" dirty="0"/>
              <a:t> </a:t>
            </a:r>
            <a:r>
              <a:rPr lang="en-US" sz="2000" dirty="0" err="1"/>
              <a:t>planety</a:t>
            </a:r>
            <a:r>
              <a:rPr lang="en-US" sz="2000" dirty="0"/>
              <a:t>. </a:t>
            </a:r>
            <a:r>
              <a:rPr lang="en-US" sz="2000" dirty="0" err="1"/>
              <a:t>Uczniowie</a:t>
            </a:r>
            <a:r>
              <a:rPr lang="en-US" sz="2000" dirty="0"/>
              <a:t> kl. 6c </a:t>
            </a:r>
            <a:r>
              <a:rPr lang="en-US" sz="2000" dirty="0" err="1"/>
              <a:t>wraz</a:t>
            </a:r>
            <a:r>
              <a:rPr lang="en-US" sz="2000" dirty="0"/>
              <a:t> z </a:t>
            </a:r>
            <a:r>
              <a:rPr lang="en-US" sz="2000" dirty="0" err="1"/>
              <a:t>tureckimi</a:t>
            </a:r>
            <a:r>
              <a:rPr lang="en-US" sz="2000" dirty="0"/>
              <a:t> </a:t>
            </a:r>
            <a:r>
              <a:rPr lang="en-US" sz="2000" dirty="0" err="1"/>
              <a:t>kolegami</a:t>
            </a:r>
            <a:r>
              <a:rPr lang="en-US" sz="2000" dirty="0"/>
              <a:t> </a:t>
            </a:r>
            <a:r>
              <a:rPr lang="en-US" sz="2000" dirty="0" err="1"/>
              <a:t>rozwiązywali</a:t>
            </a:r>
            <a:r>
              <a:rPr lang="en-US" sz="2000" dirty="0"/>
              <a:t> </a:t>
            </a:r>
            <a:r>
              <a:rPr lang="en-US" sz="2000" dirty="0" err="1"/>
              <a:t>ekologiczny</a:t>
            </a:r>
            <a:r>
              <a:rPr lang="en-US" sz="2000" dirty="0"/>
              <a:t> escape room. </a:t>
            </a:r>
            <a:r>
              <a:rPr lang="en-US" sz="2000" dirty="0" err="1"/>
              <a:t>Wszyscy</a:t>
            </a:r>
            <a:r>
              <a:rPr lang="en-US" sz="2000" dirty="0"/>
              <a:t> </a:t>
            </a:r>
            <a:r>
              <a:rPr lang="en-US" sz="2000" dirty="0" err="1"/>
              <a:t>bardzo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zaangażowali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współdziałali</a:t>
            </a:r>
            <a:r>
              <a:rPr lang="en-US" sz="2000" dirty="0"/>
              <a:t> w </a:t>
            </a:r>
            <a:r>
              <a:rPr lang="en-US" sz="2000" dirty="0" err="1"/>
              <a:t>odgadywaniu</a:t>
            </a:r>
            <a:r>
              <a:rPr lang="en-US" sz="2000" dirty="0"/>
              <a:t> </a:t>
            </a:r>
            <a:r>
              <a:rPr lang="en-US" sz="2000" dirty="0" err="1"/>
              <a:t>zagadek</a:t>
            </a:r>
            <a:r>
              <a:rPr lang="en-US" sz="2000" dirty="0"/>
              <a:t>, </a:t>
            </a:r>
            <a:r>
              <a:rPr lang="en-US" sz="2000" dirty="0" err="1"/>
              <a:t>łamaniu</a:t>
            </a:r>
            <a:r>
              <a:rPr lang="en-US" sz="2000" dirty="0"/>
              <a:t> </a:t>
            </a:r>
            <a:r>
              <a:rPr lang="en-US" sz="2000" dirty="0" err="1"/>
              <a:t>kodów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szyfrów</a:t>
            </a:r>
            <a:r>
              <a:rPr lang="en-US" sz="2000" dirty="0"/>
              <a:t>. </a:t>
            </a:r>
            <a:r>
              <a:rPr lang="en-US" sz="2000" dirty="0" err="1"/>
              <a:t>Oczywiście</a:t>
            </a:r>
            <a:r>
              <a:rPr lang="en-US" sz="2000" dirty="0"/>
              <a:t> </a:t>
            </a:r>
            <a:r>
              <a:rPr lang="en-US" sz="2000" dirty="0" err="1"/>
              <a:t>wszystko</a:t>
            </a:r>
            <a:r>
              <a:rPr lang="en-US" sz="2000" dirty="0"/>
              <a:t> w </a:t>
            </a:r>
            <a:r>
              <a:rPr lang="en-US" sz="2000" dirty="0" err="1"/>
              <a:t>języku</a:t>
            </a:r>
            <a:r>
              <a:rPr lang="en-US" sz="2000" dirty="0"/>
              <a:t> </a:t>
            </a:r>
            <a:r>
              <a:rPr lang="en-US" sz="2000" dirty="0" err="1"/>
              <a:t>angielskim</a:t>
            </a:r>
            <a:r>
              <a:rPr lang="en-US" sz="2000" dirty="0"/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Witamy</a:t>
            </a:r>
            <a:r>
              <a:rPr lang="en-US" sz="2000" dirty="0"/>
              <a:t> w </a:t>
            </a:r>
            <a:r>
              <a:rPr lang="pl-PL" sz="2000" dirty="0" err="1"/>
              <a:t>n</a:t>
            </a:r>
            <a:r>
              <a:rPr lang="en-US" sz="2000" dirty="0" err="1" smtClean="0"/>
              <a:t>aszej</a:t>
            </a:r>
            <a:r>
              <a:rPr lang="en-US" sz="2000" dirty="0" smtClean="0"/>
              <a:t> </a:t>
            </a:r>
            <a:r>
              <a:rPr lang="pl-PL" sz="2000" dirty="0" err="1"/>
              <a:t>s</a:t>
            </a:r>
            <a:r>
              <a:rPr lang="en-US" sz="2000" dirty="0" err="1" smtClean="0"/>
              <a:t>zkole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3997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1" name="Rectangle 3100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89" name="Picture 17" descr="Może być zdjęciem przedstawiającym 5 osób, ludzie stoją, ludzie siedzą i w budynku">
            <a:extLst>
              <a:ext uri="{FF2B5EF4-FFF2-40B4-BE49-F238E27FC236}">
                <a16:creationId xmlns:a16="http://schemas.microsoft.com/office/drawing/2014/main" id="{8BAFD600-B34F-5CFF-CCB5-B4E958466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r="3128" b="2"/>
          <a:stretch/>
        </p:blipFill>
        <p:spPr bwMode="auto">
          <a:xfrm>
            <a:off x="20" y="-1"/>
            <a:ext cx="3997732" cy="44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Może być zdjęciem przedstawiającym 5 osób, ludzie siedzą, ludzie stoją i w budynku">
            <a:extLst>
              <a:ext uri="{FF2B5EF4-FFF2-40B4-BE49-F238E27FC236}">
                <a16:creationId xmlns:a16="http://schemas.microsoft.com/office/drawing/2014/main" id="{B874B0E1-CCCB-2E61-E057-C050F5066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9" r="-1" b="8490"/>
          <a:stretch/>
        </p:blipFill>
        <p:spPr bwMode="auto">
          <a:xfrm>
            <a:off x="4184069" y="-2"/>
            <a:ext cx="3027239" cy="22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Może być zdjęciem przedstawiającym 14 osób, ludzie stoją i w budynku">
            <a:extLst>
              <a:ext uri="{FF2B5EF4-FFF2-40B4-BE49-F238E27FC236}">
                <a16:creationId xmlns:a16="http://schemas.microsoft.com/office/drawing/2014/main" id="{7882CE92-D2E6-F106-E89D-0B9AF7A959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5" r="-1" b="16564"/>
          <a:stretch/>
        </p:blipFill>
        <p:spPr bwMode="auto">
          <a:xfrm>
            <a:off x="4184069" y="2406570"/>
            <a:ext cx="3027239" cy="20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Może być zdjęciem przedstawiającym 11 osób, dziecko, ludzie siedzą, ludzie stoją i w budynku">
            <a:extLst>
              <a:ext uri="{FF2B5EF4-FFF2-40B4-BE49-F238E27FC236}">
                <a16:creationId xmlns:a16="http://schemas.microsoft.com/office/drawing/2014/main" id="{FE08F2FE-3207-FAD2-1B2B-B0FDF0926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7" r="-3" b="19232"/>
          <a:stretch/>
        </p:blipFill>
        <p:spPr bwMode="auto">
          <a:xfrm>
            <a:off x="-3717" y="4638290"/>
            <a:ext cx="3020892" cy="22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Może być zdjęciem przedstawiającym 9 osób, ludzie stoją i w budynku">
            <a:extLst>
              <a:ext uri="{FF2B5EF4-FFF2-40B4-BE49-F238E27FC236}">
                <a16:creationId xmlns:a16="http://schemas.microsoft.com/office/drawing/2014/main" id="{035B3927-70A8-C8AB-1A87-5D0A8321A4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1" r="3" b="19280"/>
          <a:stretch/>
        </p:blipFill>
        <p:spPr bwMode="auto">
          <a:xfrm>
            <a:off x="3184628" y="4629236"/>
            <a:ext cx="4026679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31877B1-A06A-661A-73E9-740A0EA88390}"/>
              </a:ext>
            </a:extLst>
          </p:cNvPr>
          <p:cNvSpPr txBox="1"/>
          <p:nvPr/>
        </p:nvSpPr>
        <p:spPr>
          <a:xfrm>
            <a:off x="7397624" y="1113108"/>
            <a:ext cx="4679356" cy="4131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 smtClean="0"/>
              <a:t>Drugiego</a:t>
            </a:r>
            <a:r>
              <a:rPr lang="pl-PL" sz="2000" dirty="0"/>
              <a:t> </a:t>
            </a:r>
            <a:r>
              <a:rPr lang="en-US" sz="2000" dirty="0" err="1" smtClean="0"/>
              <a:t>dnia</a:t>
            </a:r>
            <a:r>
              <a:rPr lang="en-US" sz="2000" dirty="0" smtClean="0"/>
              <a:t> </a:t>
            </a:r>
            <a:r>
              <a:rPr lang="en-US" sz="2000" dirty="0" err="1" smtClean="0"/>
              <a:t>pobytu</a:t>
            </a:r>
            <a:r>
              <a:rPr lang="pl-PL" sz="2000" dirty="0"/>
              <a:t> </a:t>
            </a:r>
            <a:r>
              <a:rPr lang="en-US" sz="2000" dirty="0" err="1" smtClean="0"/>
              <a:t>zaproponowaliśmy</a:t>
            </a:r>
            <a:r>
              <a:rPr lang="pl-PL" sz="2000" dirty="0" smtClean="0"/>
              <a:t> </a:t>
            </a:r>
            <a:r>
              <a:rPr lang="pl-PL" sz="2000" dirty="0" smtClean="0"/>
              <a:t>gościom</a:t>
            </a:r>
            <a:r>
              <a:rPr lang="pl-PL" sz="2000" dirty="0"/>
              <a:t> </a:t>
            </a:r>
            <a:r>
              <a:rPr lang="en-US" sz="2000" dirty="0" err="1" smtClean="0"/>
              <a:t>warsztaty</a:t>
            </a:r>
            <a:r>
              <a:rPr lang="en-US" sz="2000" dirty="0" smtClean="0"/>
              <a:t> </a:t>
            </a:r>
            <a:r>
              <a:rPr lang="en-US" sz="2000" dirty="0" err="1"/>
              <a:t>ekologiczne</a:t>
            </a:r>
            <a:r>
              <a:rPr lang="en-US" sz="2000" dirty="0"/>
              <a:t>. </a:t>
            </a:r>
            <a:r>
              <a:rPr lang="en-US" sz="2000" dirty="0" err="1"/>
              <a:t>Zajęcia</a:t>
            </a:r>
            <a:r>
              <a:rPr lang="en-US" sz="2000" dirty="0"/>
              <a:t> </a:t>
            </a:r>
            <a:r>
              <a:rPr lang="en-US" sz="2000" dirty="0" err="1"/>
              <a:t>poprowadzone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err="1"/>
              <a:t>panie</a:t>
            </a:r>
            <a:r>
              <a:rPr lang="en-US" sz="2000" dirty="0"/>
              <a:t> </a:t>
            </a:r>
            <a:r>
              <a:rPr lang="en-US" sz="2000" dirty="0" err="1"/>
              <a:t>Jolantę</a:t>
            </a:r>
            <a:r>
              <a:rPr lang="en-US" sz="2000" dirty="0"/>
              <a:t> </a:t>
            </a:r>
            <a:r>
              <a:rPr lang="en-US" sz="2000" dirty="0" err="1"/>
              <a:t>Januszewicz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Anetę</a:t>
            </a:r>
            <a:r>
              <a:rPr lang="en-US" sz="2000" dirty="0"/>
              <a:t> </a:t>
            </a:r>
            <a:r>
              <a:rPr lang="en-US" sz="2000" dirty="0" err="1" smtClean="0"/>
              <a:t>Michalczyk</a:t>
            </a:r>
            <a:r>
              <a:rPr lang="pl-PL" sz="2000" dirty="0" smtClean="0"/>
              <a:t>, a</a:t>
            </a:r>
            <a:r>
              <a:rPr lang="en-US" sz="2000" dirty="0" smtClean="0"/>
              <a:t> </a:t>
            </a:r>
            <a:r>
              <a:rPr lang="en-US" sz="2000" dirty="0" err="1"/>
              <a:t>dotyczyły</a:t>
            </a:r>
            <a:r>
              <a:rPr lang="en-US" sz="2000" dirty="0"/>
              <a:t> </a:t>
            </a:r>
            <a:r>
              <a:rPr lang="en-US" sz="2000" dirty="0" err="1"/>
              <a:t>wybranych</a:t>
            </a:r>
            <a:r>
              <a:rPr lang="en-US" sz="2000" dirty="0"/>
              <a:t> </a:t>
            </a:r>
            <a:r>
              <a:rPr lang="en-US" sz="2000" dirty="0" err="1"/>
              <a:t>celów</a:t>
            </a:r>
            <a:r>
              <a:rPr lang="en-US" sz="2000" dirty="0"/>
              <a:t> </a:t>
            </a:r>
            <a:r>
              <a:rPr lang="en-US" sz="2000" dirty="0" err="1"/>
              <a:t>zrównoważonego</a:t>
            </a:r>
            <a:r>
              <a:rPr lang="en-US" sz="2000" dirty="0"/>
              <a:t> </a:t>
            </a:r>
            <a:r>
              <a:rPr lang="en-US" sz="2000" dirty="0" err="1"/>
              <a:t>rozwoju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idei</a:t>
            </a:r>
            <a:r>
              <a:rPr lang="en-US" sz="2000" dirty="0"/>
              <a:t> </a:t>
            </a:r>
            <a:r>
              <a:rPr lang="en-US" sz="2000" dirty="0" err="1"/>
              <a:t>minimalizowania</a:t>
            </a:r>
            <a:r>
              <a:rPr lang="en-US" sz="2000" dirty="0"/>
              <a:t> </a:t>
            </a:r>
            <a:r>
              <a:rPr lang="en-US" sz="2000" dirty="0" err="1"/>
              <a:t>odpadów</a:t>
            </a:r>
            <a:r>
              <a:rPr lang="en-US" sz="2000" dirty="0"/>
              <a:t>. </a:t>
            </a:r>
            <a:r>
              <a:rPr lang="en-US" sz="2000" dirty="0" err="1"/>
              <a:t>Oprócz</a:t>
            </a:r>
            <a:r>
              <a:rPr lang="en-US" sz="2000" dirty="0"/>
              <a:t> </a:t>
            </a:r>
            <a:r>
              <a:rPr lang="en-US" sz="2000" dirty="0" err="1"/>
              <a:t>kilku</a:t>
            </a:r>
            <a:r>
              <a:rPr lang="en-US" sz="2000" dirty="0"/>
              <a:t> </a:t>
            </a:r>
            <a:r>
              <a:rPr lang="en-US" sz="2000" dirty="0" err="1"/>
              <a:t>ćwiczeń</a:t>
            </a:r>
            <a:r>
              <a:rPr lang="en-US" sz="2000" dirty="0"/>
              <a:t> </a:t>
            </a:r>
            <a:r>
              <a:rPr lang="en-US" sz="2000" dirty="0" err="1"/>
              <a:t>integrujących</a:t>
            </a:r>
            <a:r>
              <a:rPr lang="en-US" sz="2000" dirty="0"/>
              <a:t> </a:t>
            </a:r>
            <a:r>
              <a:rPr lang="en-US" sz="2000" dirty="0" err="1"/>
              <a:t>grupę</a:t>
            </a:r>
            <a:r>
              <a:rPr lang="en-US" sz="2000" dirty="0"/>
              <a:t> nasi </a:t>
            </a:r>
            <a:r>
              <a:rPr lang="en-US" sz="2000" dirty="0" err="1"/>
              <a:t>uczniowie</a:t>
            </a:r>
            <a:r>
              <a:rPr lang="en-US" sz="2000" dirty="0"/>
              <a:t> </a:t>
            </a:r>
            <a:r>
              <a:rPr lang="en-US" sz="2000" dirty="0" err="1"/>
              <a:t>wraz</a:t>
            </a:r>
            <a:r>
              <a:rPr lang="en-US" sz="2000" dirty="0"/>
              <a:t> z </a:t>
            </a:r>
            <a:r>
              <a:rPr lang="en-US" sz="2000" dirty="0" err="1"/>
              <a:t>tureckimi</a:t>
            </a:r>
            <a:r>
              <a:rPr lang="en-US" sz="2000" dirty="0"/>
              <a:t> </a:t>
            </a:r>
            <a:r>
              <a:rPr lang="en-US" sz="2000" dirty="0" err="1"/>
              <a:t>gośćmi</a:t>
            </a:r>
            <a:r>
              <a:rPr lang="en-US" sz="2000" dirty="0"/>
              <a:t> </a:t>
            </a:r>
            <a:r>
              <a:rPr lang="en-US" sz="2000" dirty="0" err="1"/>
              <a:t>wykonywali</a:t>
            </a:r>
            <a:r>
              <a:rPr lang="en-US" sz="2000" dirty="0"/>
              <a:t> </a:t>
            </a:r>
            <a:r>
              <a:rPr lang="pl-PL" sz="2000" dirty="0" smtClean="0"/>
              <a:t>e</a:t>
            </a:r>
            <a:r>
              <a:rPr lang="en-US" sz="2000" dirty="0" smtClean="0"/>
              <a:t>co </a:t>
            </a:r>
            <a:r>
              <a:rPr lang="en-US" sz="2000" dirty="0" err="1"/>
              <a:t>torby</a:t>
            </a:r>
            <a:r>
              <a:rPr lang="pl-PL" sz="2000" dirty="0"/>
              <a:t> </a:t>
            </a:r>
            <a:r>
              <a:rPr lang="en-US" sz="2000" dirty="0"/>
              <a:t>z </a:t>
            </a:r>
            <a:r>
              <a:rPr lang="en-US" sz="2000" dirty="0" err="1"/>
              <a:t>wykorzystaniem</a:t>
            </a:r>
            <a:r>
              <a:rPr lang="en-US" sz="2000" dirty="0"/>
              <a:t> </a:t>
            </a:r>
            <a:r>
              <a:rPr lang="en-US" sz="2000" dirty="0" err="1"/>
              <a:t>starych</a:t>
            </a:r>
            <a:r>
              <a:rPr lang="en-US" sz="2000" dirty="0"/>
              <a:t> </a:t>
            </a:r>
            <a:r>
              <a:rPr lang="pl-PL" sz="2000" dirty="0" smtClean="0"/>
              <a:t>t</a:t>
            </a:r>
            <a:r>
              <a:rPr lang="en-US" sz="2000" dirty="0" smtClean="0"/>
              <a:t>-</a:t>
            </a:r>
            <a:r>
              <a:rPr lang="en-US" sz="2000" dirty="0" err="1" smtClean="0"/>
              <a:t>shirtów</a:t>
            </a:r>
            <a:r>
              <a:rPr lang="en-US" sz="2000" dirty="0" smtClean="0"/>
              <a:t> </a:t>
            </a:r>
            <a:r>
              <a:rPr lang="en-US" sz="2000" dirty="0" err="1"/>
              <a:t>oraz</a:t>
            </a:r>
            <a:r>
              <a:rPr lang="en-US" sz="2000" dirty="0"/>
              <a:t> </a:t>
            </a:r>
            <a:r>
              <a:rPr lang="en-US" sz="2000" dirty="0" err="1"/>
              <a:t>przygotowali</a:t>
            </a:r>
            <a:r>
              <a:rPr lang="en-US" sz="2000" dirty="0"/>
              <a:t> </a:t>
            </a:r>
            <a:r>
              <a:rPr lang="en-US" sz="2000" dirty="0" err="1"/>
              <a:t>szkolny</a:t>
            </a:r>
            <a:r>
              <a:rPr lang="en-US" sz="2000" dirty="0"/>
              <a:t> </a:t>
            </a:r>
            <a:r>
              <a:rPr lang="en-US" sz="2000" dirty="0" err="1"/>
              <a:t>ogród</a:t>
            </a:r>
            <a:r>
              <a:rPr lang="en-US" sz="2000" dirty="0"/>
              <a:t> w </a:t>
            </a:r>
            <a:r>
              <a:rPr lang="en-US" sz="2000" dirty="0" err="1" smtClean="0"/>
              <a:t>doniczkach</a:t>
            </a:r>
            <a:r>
              <a:rPr lang="en-US" sz="2000" dirty="0" smtClean="0"/>
              <a:t>.</a:t>
            </a:r>
            <a:r>
              <a:rPr lang="pl-PL" sz="2000" dirty="0"/>
              <a:t> </a:t>
            </a:r>
            <a:r>
              <a:rPr lang="en-US" sz="2000" dirty="0" err="1" smtClean="0"/>
              <a:t>Zwieńczeniem</a:t>
            </a:r>
            <a:r>
              <a:rPr lang="en-US" sz="2000" dirty="0" smtClean="0"/>
              <a:t> </a:t>
            </a:r>
            <a:r>
              <a:rPr lang="en-US" sz="2000" dirty="0" err="1"/>
              <a:t>naszych</a:t>
            </a:r>
            <a:r>
              <a:rPr lang="pl-PL" sz="2000" dirty="0"/>
              <a:t> </a:t>
            </a:r>
            <a:r>
              <a:rPr lang="pl-PL" sz="2000" dirty="0" err="1" smtClean="0"/>
              <a:t>cztero</a:t>
            </a:r>
            <a:r>
              <a:rPr lang="en-US" sz="2000" dirty="0" err="1" smtClean="0"/>
              <a:t>godzinnych</a:t>
            </a:r>
            <a:r>
              <a:rPr lang="en-US" sz="2000" dirty="0" smtClean="0"/>
              <a:t> </a:t>
            </a:r>
            <a:r>
              <a:rPr lang="en-US" sz="2000" dirty="0" err="1"/>
              <a:t>warsztatów</a:t>
            </a:r>
            <a:r>
              <a:rPr lang="en-US" sz="2000" dirty="0"/>
              <a:t> </a:t>
            </a:r>
            <a:r>
              <a:rPr lang="en-US" sz="2000" dirty="0" err="1"/>
              <a:t>było</a:t>
            </a:r>
            <a:r>
              <a:rPr lang="en-US" sz="2000" dirty="0"/>
              <a:t> </a:t>
            </a:r>
            <a:r>
              <a:rPr lang="en-US" sz="2000" dirty="0" err="1"/>
              <a:t>przygotowanie</a:t>
            </a:r>
            <a:r>
              <a:rPr lang="en-US" sz="2000" dirty="0"/>
              <a:t> </a:t>
            </a:r>
            <a:r>
              <a:rPr lang="en-US" sz="2000" dirty="0" err="1"/>
              <a:t>drzewka</a:t>
            </a:r>
            <a:r>
              <a:rPr lang="en-US" sz="2000" dirty="0"/>
              <a:t> </a:t>
            </a:r>
            <a:r>
              <a:rPr lang="en-US" sz="2000" dirty="0" err="1"/>
              <a:t>przyjaźni</a:t>
            </a:r>
            <a:r>
              <a:rPr lang="en-US" sz="2000" dirty="0"/>
              <a:t>. Po </a:t>
            </a:r>
            <a:r>
              <a:rPr lang="en-US" sz="2000" dirty="0" err="1"/>
              <a:t>mocno</a:t>
            </a:r>
            <a:r>
              <a:rPr lang="en-US" sz="2000" dirty="0"/>
              <a:t> </a:t>
            </a:r>
            <a:r>
              <a:rPr lang="en-US" sz="2000" dirty="0" err="1"/>
              <a:t>aktywizujących</a:t>
            </a:r>
            <a:r>
              <a:rPr lang="en-US" sz="2000" dirty="0"/>
              <a:t> </a:t>
            </a:r>
            <a:r>
              <a:rPr lang="en-US" sz="2000" dirty="0" err="1"/>
              <a:t>zajęciach</a:t>
            </a:r>
            <a:r>
              <a:rPr lang="en-US" sz="2000" dirty="0"/>
              <a:t> </a:t>
            </a:r>
            <a:r>
              <a:rPr lang="en-US" sz="2000" dirty="0" err="1" smtClean="0"/>
              <a:t>goście</a:t>
            </a:r>
            <a:r>
              <a:rPr lang="en-US" sz="2000" dirty="0" smtClean="0"/>
              <a:t> </a:t>
            </a:r>
            <a:r>
              <a:rPr lang="en-US" sz="2000" dirty="0" err="1"/>
              <a:t>udali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do </a:t>
            </a:r>
            <a:r>
              <a:rPr lang="en-US" sz="2000" dirty="0" err="1"/>
              <a:t>rodzin</a:t>
            </a:r>
            <a:r>
              <a:rPr lang="en-US" sz="2000" dirty="0"/>
              <a:t> </a:t>
            </a:r>
            <a:r>
              <a:rPr lang="en-US" sz="2000" dirty="0" err="1"/>
              <a:t>naszych</a:t>
            </a:r>
            <a:r>
              <a:rPr lang="en-US" sz="2000" dirty="0"/>
              <a:t> </a:t>
            </a:r>
            <a:r>
              <a:rPr lang="en-US" sz="2000" dirty="0" err="1"/>
              <a:t>uczniów</a:t>
            </a:r>
            <a:r>
              <a:rPr lang="en-US" sz="2000" dirty="0"/>
              <a:t>, aby </a:t>
            </a:r>
            <a:r>
              <a:rPr lang="en-US" sz="2000" dirty="0" err="1"/>
              <a:t>spędzić</a:t>
            </a:r>
            <a:r>
              <a:rPr lang="en-US" sz="2000" dirty="0"/>
              <a:t> </a:t>
            </a:r>
            <a:r>
              <a:rPr lang="en-US" sz="2000" dirty="0" err="1"/>
              <a:t>razem</a:t>
            </a:r>
            <a:r>
              <a:rPr lang="en-US" sz="2000" dirty="0"/>
              <a:t> </a:t>
            </a:r>
            <a:r>
              <a:rPr lang="en-US" sz="2000" dirty="0" err="1"/>
              <a:t>popołudnie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29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5" name="Rectangle 4114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10" descr="Może być zdjęciem przedstawiającym 5 osób">
            <a:extLst>
              <a:ext uri="{FF2B5EF4-FFF2-40B4-BE49-F238E27FC236}">
                <a16:creationId xmlns:a16="http://schemas.microsoft.com/office/drawing/2014/main" id="{519E28F8-B6FA-36F3-ECAD-6EA84011D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" r="-3" b="1372"/>
          <a:stretch/>
        </p:blipFill>
        <p:spPr bwMode="auto">
          <a:xfrm>
            <a:off x="20" y="10"/>
            <a:ext cx="3003103" cy="39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oże być zdjęciem przedstawiającym 7 osób, ludzie stoją i w budynku">
            <a:extLst>
              <a:ext uri="{FF2B5EF4-FFF2-40B4-BE49-F238E27FC236}">
                <a16:creationId xmlns:a16="http://schemas.microsoft.com/office/drawing/2014/main" id="{AFA1B8D5-2AEE-76F7-88F7-ACEB7D249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9" r="-4" b="-4"/>
          <a:stretch/>
        </p:blipFill>
        <p:spPr bwMode="auto">
          <a:xfrm>
            <a:off x="3180257" y="10"/>
            <a:ext cx="3016307" cy="222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oże być zdjęciem przedstawiającym 10 osób, ludzie siedzą i w budynku">
            <a:extLst>
              <a:ext uri="{FF2B5EF4-FFF2-40B4-BE49-F238E27FC236}">
                <a16:creationId xmlns:a16="http://schemas.microsoft.com/office/drawing/2014/main" id="{ED7350BA-BA51-53BB-F233-09CBF8201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 r="-4" b="19251"/>
          <a:stretch/>
        </p:blipFill>
        <p:spPr bwMode="auto">
          <a:xfrm>
            <a:off x="-1" y="4079988"/>
            <a:ext cx="3003123" cy="27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że być zdjęciem przedstawiającym 5 osób i ludzie stoją">
            <a:extLst>
              <a:ext uri="{FF2B5EF4-FFF2-40B4-BE49-F238E27FC236}">
                <a16:creationId xmlns:a16="http://schemas.microsoft.com/office/drawing/2014/main" id="{37B389D4-E030-C5F2-7346-6C9D10917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1" r="-4" b="28272"/>
          <a:stretch/>
        </p:blipFill>
        <p:spPr bwMode="auto">
          <a:xfrm>
            <a:off x="3180256" y="2395057"/>
            <a:ext cx="3016307" cy="2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Może być zdjęciem przedstawiającym 10 osób, ludzie stoją i w budynku">
            <a:extLst>
              <a:ext uri="{FF2B5EF4-FFF2-40B4-BE49-F238E27FC236}">
                <a16:creationId xmlns:a16="http://schemas.microsoft.com/office/drawing/2014/main" id="{43A6BDAD-1E47-2E0B-28D9-D0DBEF86A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4" r="-4" b="19506"/>
          <a:stretch/>
        </p:blipFill>
        <p:spPr bwMode="auto">
          <a:xfrm>
            <a:off x="3180257" y="4629236"/>
            <a:ext cx="3016307" cy="22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1F081B-6DDC-700E-1A17-3D6FAA2053BD}"/>
              </a:ext>
            </a:extLst>
          </p:cNvPr>
          <p:cNvSpPr txBox="1"/>
          <p:nvPr/>
        </p:nvSpPr>
        <p:spPr>
          <a:xfrm>
            <a:off x="6373696" y="366390"/>
            <a:ext cx="5398005" cy="3981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Kolejny</a:t>
            </a:r>
            <a:r>
              <a:rPr lang="en-US" sz="2000" dirty="0"/>
              <a:t> </a:t>
            </a:r>
            <a:r>
              <a:rPr lang="en-US" sz="2000" dirty="0" err="1"/>
              <a:t>dzień</a:t>
            </a:r>
            <a:r>
              <a:rPr lang="en-US" sz="2000" dirty="0"/>
              <a:t> </a:t>
            </a:r>
            <a:r>
              <a:rPr lang="en-US" sz="2000" dirty="0" err="1"/>
              <a:t>wizyty</a:t>
            </a:r>
            <a:r>
              <a:rPr lang="en-US" sz="2000" dirty="0"/>
              <a:t> </a:t>
            </a:r>
            <a:r>
              <a:rPr lang="en-US" sz="2000" dirty="0" err="1"/>
              <a:t>naszych</a:t>
            </a:r>
            <a:r>
              <a:rPr lang="en-US" sz="2000" dirty="0"/>
              <a:t> </a:t>
            </a:r>
            <a:r>
              <a:rPr lang="en-US" sz="2000" dirty="0" err="1"/>
              <a:t>gości</a:t>
            </a:r>
            <a:r>
              <a:rPr lang="en-US" sz="2000" dirty="0"/>
              <a:t> z </a:t>
            </a:r>
            <a:r>
              <a:rPr lang="en-US" sz="2000" dirty="0" err="1"/>
              <a:t>Turcji</a:t>
            </a:r>
            <a:r>
              <a:rPr lang="en-US" sz="2000" dirty="0"/>
              <a:t> </a:t>
            </a:r>
            <a:r>
              <a:rPr lang="en-US" sz="2000" dirty="0" err="1" smtClean="0"/>
              <a:t>oparty</a:t>
            </a:r>
            <a:r>
              <a:rPr lang="en-US" sz="2000" dirty="0" smtClean="0"/>
              <a:t> </a:t>
            </a:r>
            <a:r>
              <a:rPr lang="en-US" sz="2000" dirty="0" err="1"/>
              <a:t>był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zajęciach</a:t>
            </a:r>
            <a:r>
              <a:rPr lang="en-US" sz="2000" dirty="0"/>
              <a:t> </a:t>
            </a:r>
            <a:r>
              <a:rPr lang="en-US" sz="2000" dirty="0" err="1"/>
              <a:t>integracyjno</a:t>
            </a:r>
            <a:r>
              <a:rPr lang="en-US" sz="2000" dirty="0"/>
              <a:t> – </a:t>
            </a:r>
            <a:r>
              <a:rPr lang="en-US" sz="2000" dirty="0" err="1"/>
              <a:t>sportowych</a:t>
            </a:r>
            <a:r>
              <a:rPr lang="en-US" sz="2000" dirty="0"/>
              <a:t>. </a:t>
            </a:r>
            <a:r>
              <a:rPr lang="en-US" sz="2000" dirty="0" err="1"/>
              <a:t>Zajęcia</a:t>
            </a:r>
            <a:r>
              <a:rPr lang="en-US" sz="2000" dirty="0"/>
              <a:t> </a:t>
            </a:r>
            <a:r>
              <a:rPr lang="en-US" sz="2000" dirty="0" err="1"/>
              <a:t>poprowadzone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pl-PL" sz="2000" dirty="0" smtClean="0"/>
              <a:t>p</a:t>
            </a:r>
            <a:r>
              <a:rPr lang="pl-PL" sz="2000" dirty="0"/>
              <a:t>.</a:t>
            </a:r>
            <a:r>
              <a:rPr lang="en-US" sz="2000" dirty="0" smtClean="0"/>
              <a:t> </a:t>
            </a:r>
            <a:r>
              <a:rPr lang="en-US" sz="2000" dirty="0" err="1"/>
              <a:t>Ewelinę</a:t>
            </a:r>
            <a:r>
              <a:rPr lang="en-US" sz="2000" dirty="0"/>
              <a:t> </a:t>
            </a:r>
            <a:r>
              <a:rPr lang="en-US" sz="2000" dirty="0" err="1"/>
              <a:t>Jaworską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pl-PL" sz="2000" dirty="0" smtClean="0"/>
              <a:t>p. </a:t>
            </a:r>
            <a:r>
              <a:rPr lang="en-US" sz="2000" dirty="0" err="1" smtClean="0"/>
              <a:t>Patrycję</a:t>
            </a:r>
            <a:r>
              <a:rPr lang="en-US" sz="2000" dirty="0" smtClean="0"/>
              <a:t> </a:t>
            </a:r>
            <a:r>
              <a:rPr lang="en-US" sz="2000" dirty="0" err="1"/>
              <a:t>Piekarniak</a:t>
            </a:r>
            <a:r>
              <a:rPr lang="en-US" sz="2000" dirty="0"/>
              <a:t> </a:t>
            </a:r>
            <a:r>
              <a:rPr lang="en-US" sz="2000" dirty="0" err="1"/>
              <a:t>dotyczyły</a:t>
            </a:r>
            <a:r>
              <a:rPr lang="en-US" sz="2000" dirty="0"/>
              <a:t> </a:t>
            </a:r>
            <a:r>
              <a:rPr lang="en-US" sz="2000" dirty="0" err="1"/>
              <a:t>integracji</a:t>
            </a:r>
            <a:r>
              <a:rPr lang="en-US" sz="2000" dirty="0"/>
              <a:t> </a:t>
            </a:r>
            <a:r>
              <a:rPr lang="en-US" sz="2000" dirty="0" err="1"/>
              <a:t>uczestników</a:t>
            </a:r>
            <a:r>
              <a:rPr lang="en-US" sz="2000" dirty="0"/>
              <a:t> </a:t>
            </a:r>
            <a:r>
              <a:rPr lang="en-US" sz="2000" dirty="0" err="1"/>
              <a:t>projektu</a:t>
            </a:r>
            <a:r>
              <a:rPr lang="en-US" sz="2000" dirty="0"/>
              <a:t> </a:t>
            </a:r>
            <a:r>
              <a:rPr lang="en-US" sz="2000" dirty="0" err="1"/>
              <a:t>Akredytacji</a:t>
            </a:r>
            <a:r>
              <a:rPr lang="en-US" sz="2000" dirty="0"/>
              <a:t> Erasmus +. </a:t>
            </a:r>
            <a:r>
              <a:rPr lang="en-US" sz="2000" dirty="0" err="1" smtClean="0"/>
              <a:t>Uczniowie</a:t>
            </a:r>
            <a:r>
              <a:rPr lang="pl-PL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dobrani</a:t>
            </a:r>
            <a:r>
              <a:rPr lang="en-US" sz="2000" dirty="0"/>
              <a:t> w </a:t>
            </a:r>
            <a:r>
              <a:rPr lang="en-US" sz="2000" dirty="0" err="1" smtClean="0"/>
              <a:t>grupy</a:t>
            </a:r>
            <a:r>
              <a:rPr lang="pl-PL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 err="1"/>
              <a:t>mieli</a:t>
            </a:r>
            <a:r>
              <a:rPr lang="en-US" sz="2000" dirty="0"/>
              <a:t> za </a:t>
            </a:r>
            <a:r>
              <a:rPr lang="en-US" sz="2000" dirty="0" err="1"/>
              <a:t>zadanie</a:t>
            </a:r>
            <a:r>
              <a:rPr lang="en-US" sz="2000" dirty="0"/>
              <a:t> </a:t>
            </a:r>
            <a:r>
              <a:rPr lang="en-US" sz="2000" dirty="0" err="1"/>
              <a:t>nadać</a:t>
            </a:r>
            <a:r>
              <a:rPr lang="en-US" sz="2000" dirty="0"/>
              <a:t> </a:t>
            </a:r>
            <a:r>
              <a:rPr lang="en-US" sz="2000" dirty="0" err="1"/>
              <a:t>nazwę</a:t>
            </a:r>
            <a:r>
              <a:rPr lang="en-US" sz="2000" dirty="0"/>
              <a:t> </a:t>
            </a:r>
            <a:r>
              <a:rPr lang="en-US" sz="2000" dirty="0" err="1"/>
              <a:t>swojej</a:t>
            </a:r>
            <a:r>
              <a:rPr lang="en-US" sz="2000" dirty="0"/>
              <a:t> </a:t>
            </a:r>
            <a:r>
              <a:rPr lang="en-US" sz="2000" dirty="0" err="1" smtClean="0"/>
              <a:t>drużyny</a:t>
            </a:r>
            <a:r>
              <a:rPr lang="pl-PL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następnie</a:t>
            </a:r>
            <a:r>
              <a:rPr lang="en-US" sz="2000" dirty="0"/>
              <a:t> </a:t>
            </a:r>
            <a:r>
              <a:rPr lang="en-US" sz="2000" dirty="0" err="1"/>
              <a:t>każdy</a:t>
            </a:r>
            <a:r>
              <a:rPr lang="en-US" sz="2000" dirty="0"/>
              <a:t> </a:t>
            </a:r>
            <a:r>
              <a:rPr lang="pl-PL" sz="2000" dirty="0" smtClean="0"/>
              <a:t>z</a:t>
            </a:r>
            <a:r>
              <a:rPr lang="en-US" sz="2000" dirty="0" smtClean="0"/>
              <a:t> </a:t>
            </a:r>
            <a:r>
              <a:rPr lang="en-US" sz="2000" dirty="0" err="1"/>
              <a:t>uczestników</a:t>
            </a:r>
            <a:r>
              <a:rPr lang="en-US" sz="2000" dirty="0"/>
              <a:t> </a:t>
            </a:r>
            <a:r>
              <a:rPr lang="en-US" sz="2000" dirty="0" err="1"/>
              <a:t>losował</a:t>
            </a:r>
            <a:r>
              <a:rPr lang="en-US" sz="2000" dirty="0"/>
              <a:t> </a:t>
            </a:r>
            <a:r>
              <a:rPr lang="en-US" sz="2000" dirty="0" err="1"/>
              <a:t>kartkę</a:t>
            </a:r>
            <a:r>
              <a:rPr lang="en-US" sz="2000" dirty="0"/>
              <a:t> z </a:t>
            </a:r>
            <a:r>
              <a:rPr lang="en-US" sz="2000" dirty="0" err="1"/>
              <a:t>hasłem</a:t>
            </a:r>
            <a:r>
              <a:rPr lang="en-US" sz="2000" dirty="0"/>
              <a:t>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przedstawiał</a:t>
            </a:r>
            <a:r>
              <a:rPr lang="en-US" sz="2000" dirty="0"/>
              <a:t> je za </a:t>
            </a:r>
            <a:r>
              <a:rPr lang="en-US" sz="2000" dirty="0" err="1"/>
              <a:t>pomocą</a:t>
            </a:r>
            <a:r>
              <a:rPr lang="en-US" sz="2000" dirty="0"/>
              <a:t> </a:t>
            </a:r>
            <a:r>
              <a:rPr lang="en-US" sz="2000" dirty="0" err="1"/>
              <a:t>rysunków</a:t>
            </a:r>
            <a:r>
              <a:rPr lang="en-US" sz="2000" dirty="0"/>
              <a:t>. </a:t>
            </a:r>
            <a:r>
              <a:rPr lang="en-US" sz="2000" dirty="0" err="1"/>
              <a:t>Oprócz</a:t>
            </a:r>
            <a:r>
              <a:rPr lang="en-US" sz="2000" dirty="0"/>
              <a:t> </a:t>
            </a:r>
            <a:r>
              <a:rPr lang="en-US" sz="2000" dirty="0" err="1"/>
              <a:t>gry</a:t>
            </a:r>
            <a:r>
              <a:rPr lang="en-US" sz="2000" dirty="0"/>
              <a:t> w </a:t>
            </a:r>
            <a:r>
              <a:rPr lang="en-US" sz="2000" dirty="0" err="1"/>
              <a:t>kalambury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 smtClean="0"/>
              <a:t>angielsku</a:t>
            </a:r>
            <a:r>
              <a:rPr lang="en-US" sz="2000" dirty="0" smtClean="0"/>
              <a:t> </a:t>
            </a:r>
            <a:r>
              <a:rPr lang="en-US" sz="2000" dirty="0"/>
              <a:t>nasi </a:t>
            </a:r>
            <a:r>
              <a:rPr lang="en-US" sz="2000" dirty="0" err="1"/>
              <a:t>uczniowie</a:t>
            </a:r>
            <a:r>
              <a:rPr lang="en-US" sz="2000" dirty="0"/>
              <a:t> </a:t>
            </a:r>
            <a:r>
              <a:rPr lang="en-US" sz="2000" dirty="0" err="1"/>
              <a:t>wraz</a:t>
            </a:r>
            <a:r>
              <a:rPr lang="en-US" sz="2000" dirty="0"/>
              <a:t>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en-US" sz="2000" dirty="0"/>
              <a:t>z </a:t>
            </a:r>
            <a:r>
              <a:rPr lang="en-US" sz="2000" dirty="0" err="1"/>
              <a:t>tureckimi</a:t>
            </a:r>
            <a:r>
              <a:rPr lang="en-US" sz="2000" dirty="0"/>
              <a:t> </a:t>
            </a:r>
            <a:r>
              <a:rPr lang="en-US" sz="2000" dirty="0" err="1"/>
              <a:t>gośćmi</a:t>
            </a:r>
            <a:r>
              <a:rPr lang="en-US" sz="2000" dirty="0"/>
              <a:t> </a:t>
            </a:r>
            <a:r>
              <a:rPr lang="en-US" sz="2000" dirty="0" err="1"/>
              <a:t>wykonywali</a:t>
            </a:r>
            <a:r>
              <a:rPr lang="en-US" sz="2000" dirty="0"/>
              <a:t> </a:t>
            </a:r>
            <a:r>
              <a:rPr lang="en-US" sz="2000" dirty="0" err="1"/>
              <a:t>pamiątkowe</a:t>
            </a:r>
            <a:r>
              <a:rPr lang="en-US" sz="2000" dirty="0"/>
              <a:t> </a:t>
            </a:r>
            <a:r>
              <a:rPr lang="en-US" sz="2000" dirty="0" err="1"/>
              <a:t>plakaty</a:t>
            </a:r>
            <a:r>
              <a:rPr lang="en-US" sz="2000" dirty="0"/>
              <a:t> z </a:t>
            </a:r>
            <a:r>
              <a:rPr lang="en-US" sz="2000" dirty="0" err="1"/>
              <a:t>okazji</a:t>
            </a:r>
            <a:r>
              <a:rPr lang="en-US" sz="2000" dirty="0"/>
              <a:t> 100-lecia </a:t>
            </a:r>
            <a:r>
              <a:rPr lang="en-US" sz="2000" dirty="0" err="1"/>
              <a:t>naszej</a:t>
            </a:r>
            <a:r>
              <a:rPr lang="en-US" sz="2000" dirty="0"/>
              <a:t> </a:t>
            </a:r>
            <a:r>
              <a:rPr lang="en-US" sz="2000" dirty="0" err="1"/>
              <a:t>szkoły</a:t>
            </a:r>
            <a:r>
              <a:rPr lang="en-US" sz="2000" dirty="0"/>
              <a:t>. W </a:t>
            </a:r>
            <a:r>
              <a:rPr lang="en-US" sz="2000" dirty="0" err="1"/>
              <a:t>dalszej</a:t>
            </a:r>
            <a:r>
              <a:rPr lang="en-US" sz="2000" dirty="0"/>
              <a:t> </a:t>
            </a:r>
            <a:r>
              <a:rPr lang="en-US" sz="2000" dirty="0" err="1"/>
              <a:t>części</a:t>
            </a:r>
            <a:r>
              <a:rPr lang="en-US" sz="2000" dirty="0"/>
              <a:t> </a:t>
            </a:r>
            <a:r>
              <a:rPr lang="en-US" sz="2000" dirty="0" err="1" smtClean="0"/>
              <a:t>dnia</a:t>
            </a:r>
            <a:r>
              <a:rPr lang="en-US" sz="2000" dirty="0" smtClean="0"/>
              <a:t> </a:t>
            </a:r>
            <a:r>
              <a:rPr lang="en-US" sz="2000" dirty="0" err="1"/>
              <a:t>uczniowie</a:t>
            </a:r>
            <a:r>
              <a:rPr lang="en-US" sz="2000" dirty="0"/>
              <a:t> </a:t>
            </a:r>
            <a:r>
              <a:rPr lang="en-US" sz="2000" dirty="0" err="1"/>
              <a:t>udali</a:t>
            </a:r>
            <a:r>
              <a:rPr lang="en-US" sz="2000" dirty="0"/>
              <a:t> </a:t>
            </a:r>
            <a:r>
              <a:rPr lang="en-US" sz="2000" dirty="0" err="1"/>
              <a:t>się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zajęcia</a:t>
            </a:r>
            <a:r>
              <a:rPr lang="en-US" sz="2000" dirty="0"/>
              <a:t> </a:t>
            </a:r>
            <a:r>
              <a:rPr lang="en-US" sz="2000" dirty="0" err="1"/>
              <a:t>sportowe</a:t>
            </a:r>
            <a:r>
              <a:rPr lang="en-US" sz="2000" dirty="0"/>
              <a:t> </a:t>
            </a:r>
            <a:r>
              <a:rPr lang="en-US" sz="2000" dirty="0" err="1"/>
              <a:t>prowadzone</a:t>
            </a:r>
            <a:r>
              <a:rPr lang="en-US" sz="2000" dirty="0"/>
              <a:t> </a:t>
            </a:r>
            <a:r>
              <a:rPr lang="en-US" sz="2000" dirty="0" err="1" smtClean="0"/>
              <a:t>przez</a:t>
            </a:r>
            <a:r>
              <a:rPr lang="pl-PL" sz="2000" dirty="0" smtClean="0"/>
              <a:t> p.</a:t>
            </a:r>
            <a:r>
              <a:rPr lang="en-US" sz="2000" dirty="0" smtClean="0"/>
              <a:t> </a:t>
            </a:r>
            <a:r>
              <a:rPr lang="en-US" sz="2000" dirty="0" err="1"/>
              <a:t>Krystiana</a:t>
            </a:r>
            <a:r>
              <a:rPr lang="en-US" sz="2000" dirty="0"/>
              <a:t> </a:t>
            </a:r>
            <a:r>
              <a:rPr lang="en-US" sz="2000" dirty="0" err="1"/>
              <a:t>Kałuckiego</a:t>
            </a:r>
            <a:r>
              <a:rPr lang="en-US" sz="2000" dirty="0"/>
              <a:t> – z </a:t>
            </a:r>
            <a:r>
              <a:rPr lang="en-US" sz="2000" dirty="0" smtClean="0"/>
              <a:t>du</a:t>
            </a:r>
            <a:r>
              <a:rPr lang="pl-PL" sz="2000" dirty="0" err="1" smtClean="0"/>
              <a:t>żym</a:t>
            </a:r>
            <a:r>
              <a:rPr lang="en-US" sz="2000" dirty="0" smtClean="0"/>
              <a:t> </a:t>
            </a:r>
            <a:r>
              <a:rPr lang="en-US" sz="2000" dirty="0" err="1" smtClean="0"/>
              <a:t>zaangażowaniem</a:t>
            </a:r>
            <a:r>
              <a:rPr lang="en-US" sz="2000" dirty="0" smtClean="0"/>
              <a:t> </a:t>
            </a:r>
            <a:r>
              <a:rPr lang="en-US" sz="2000" dirty="0" err="1" smtClean="0"/>
              <a:t>grali</a:t>
            </a:r>
            <a:r>
              <a:rPr lang="en-US" sz="2000" dirty="0" smtClean="0"/>
              <a:t> </a:t>
            </a:r>
            <a:r>
              <a:rPr lang="en-US" sz="2000" dirty="0"/>
              <a:t>w </a:t>
            </a:r>
            <a:r>
              <a:rPr lang="en-US" sz="2000" dirty="0" err="1"/>
              <a:t>badmintona</a:t>
            </a:r>
            <a:r>
              <a:rPr lang="en-US" sz="2000" dirty="0"/>
              <a:t>. Na </a:t>
            </a:r>
            <a:r>
              <a:rPr lang="en-US" sz="2000" dirty="0" err="1"/>
              <a:t>zakończenie</a:t>
            </a:r>
            <a:r>
              <a:rPr lang="en-US" sz="2000" dirty="0"/>
              <a:t> </a:t>
            </a:r>
            <a:r>
              <a:rPr lang="en-US" sz="2000" dirty="0" err="1"/>
              <a:t>uczestnicy</a:t>
            </a:r>
            <a:r>
              <a:rPr lang="en-US" sz="2000" dirty="0"/>
              <a:t> </a:t>
            </a:r>
            <a:r>
              <a:rPr lang="en-US" sz="2000" dirty="0" err="1"/>
              <a:t>projektu</a:t>
            </a:r>
            <a:r>
              <a:rPr lang="en-US" sz="2000" dirty="0"/>
              <a:t> </a:t>
            </a:r>
            <a:r>
              <a:rPr lang="en-US" sz="2000" dirty="0" err="1"/>
              <a:t>mieli</a:t>
            </a:r>
            <a:r>
              <a:rPr lang="en-US" sz="2000" dirty="0"/>
              <a:t> </a:t>
            </a:r>
            <a:r>
              <a:rPr lang="en-US" sz="2000" dirty="0" err="1"/>
              <a:t>możliwość</a:t>
            </a:r>
            <a:r>
              <a:rPr lang="en-US" sz="2000" dirty="0"/>
              <a:t> </a:t>
            </a:r>
            <a:r>
              <a:rPr lang="en-US" sz="2000" dirty="0" err="1"/>
              <a:t>poznać</a:t>
            </a:r>
            <a:r>
              <a:rPr lang="en-US" sz="2000" dirty="0"/>
              <a:t> </a:t>
            </a:r>
            <a:r>
              <a:rPr lang="en-US" sz="2000" dirty="0" err="1"/>
              <a:t>podstawowe</a:t>
            </a:r>
            <a:r>
              <a:rPr lang="en-US" sz="2000" dirty="0"/>
              <a:t> </a:t>
            </a:r>
            <a:r>
              <a:rPr lang="en-US" sz="2000" dirty="0" err="1"/>
              <a:t>kroki</a:t>
            </a:r>
            <a:r>
              <a:rPr lang="en-US" sz="2000" dirty="0"/>
              <a:t> </a:t>
            </a:r>
            <a:r>
              <a:rPr lang="en-US" sz="2000" dirty="0" err="1"/>
              <a:t>tradycyjnego</a:t>
            </a:r>
            <a:r>
              <a:rPr lang="en-US" sz="2000" dirty="0"/>
              <a:t> </a:t>
            </a:r>
            <a:r>
              <a:rPr lang="en-US" sz="2000" dirty="0" err="1"/>
              <a:t>polskiego</a:t>
            </a:r>
            <a:r>
              <a:rPr lang="en-US" sz="2000" dirty="0"/>
              <a:t> </a:t>
            </a:r>
            <a:r>
              <a:rPr lang="en-US" sz="2000" dirty="0" err="1"/>
              <a:t>tańca</a:t>
            </a:r>
            <a:r>
              <a:rPr lang="en-US" sz="2000" dirty="0"/>
              <a:t> - </a:t>
            </a:r>
            <a:r>
              <a:rPr lang="en-US" sz="2000" dirty="0" err="1"/>
              <a:t>poloneza</a:t>
            </a:r>
            <a:r>
              <a:rPr lang="en-US" sz="2000" dirty="0"/>
              <a:t>, </a:t>
            </a:r>
            <a:r>
              <a:rPr lang="en-US" sz="2000" dirty="0" err="1"/>
              <a:t>które</a:t>
            </a:r>
            <a:r>
              <a:rPr lang="en-US" sz="2000" dirty="0"/>
              <a:t> </a:t>
            </a:r>
            <a:r>
              <a:rPr lang="en-US" sz="2000" dirty="0" err="1"/>
              <a:t>zaprezentował</a:t>
            </a:r>
            <a:r>
              <a:rPr lang="en-US" sz="2000" dirty="0"/>
              <a:t> </a:t>
            </a:r>
            <a:r>
              <a:rPr lang="en-US" sz="2000" dirty="0" err="1"/>
              <a:t>uczniom</a:t>
            </a:r>
            <a:r>
              <a:rPr lang="en-US" sz="2000" dirty="0"/>
              <a:t> </a:t>
            </a:r>
            <a:r>
              <a:rPr lang="pl-PL" sz="2000" dirty="0" smtClean="0"/>
              <a:t>p.</a:t>
            </a:r>
            <a:r>
              <a:rPr lang="en-US" sz="2000" dirty="0" smtClean="0"/>
              <a:t> </a:t>
            </a:r>
            <a:r>
              <a:rPr lang="en-US" sz="2000" dirty="0"/>
              <a:t>Tomasz </a:t>
            </a:r>
            <a:r>
              <a:rPr lang="en-US" sz="2000" dirty="0" err="1"/>
              <a:t>Skalski</a:t>
            </a:r>
            <a:r>
              <a:rPr lang="en-US" sz="2000" dirty="0"/>
              <a:t>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pl-PL" sz="20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To </a:t>
            </a:r>
            <a:r>
              <a:rPr lang="en-US" sz="2000" dirty="0" err="1"/>
              <a:t>był</a:t>
            </a:r>
            <a:r>
              <a:rPr lang="en-US" sz="2000" dirty="0"/>
              <a:t> </a:t>
            </a:r>
            <a:r>
              <a:rPr lang="en-US" sz="2000" dirty="0" err="1"/>
              <a:t>wspaniały</a:t>
            </a:r>
            <a:r>
              <a:rPr lang="en-US" sz="2000" dirty="0"/>
              <a:t> </a:t>
            </a:r>
            <a:r>
              <a:rPr lang="en-US" sz="2000" dirty="0" err="1"/>
              <a:t>dzień</a:t>
            </a:r>
            <a:r>
              <a:rPr lang="pl-PL" sz="2000" dirty="0"/>
              <a:t>!!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586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FF93924A-10DF-4647-8C7A-115C017577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2" name="Picture 2" descr="Może być zdjęciem przedstawiającym 3 osoby, ludzie stoją i w budynku">
            <a:extLst>
              <a:ext uri="{FF2B5EF4-FFF2-40B4-BE49-F238E27FC236}">
                <a16:creationId xmlns:a16="http://schemas.microsoft.com/office/drawing/2014/main" id="{2E2927F8-10A9-4E1A-A8D9-F3C472FA4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7" r="-1" b="19797"/>
          <a:stretch/>
        </p:blipFill>
        <p:spPr bwMode="auto">
          <a:xfrm>
            <a:off x="-1" y="10"/>
            <a:ext cx="3003123" cy="38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oże być zdjęciem przedstawiającym 5 osób, ludzie stoją, jedzenie i w budynku">
            <a:extLst>
              <a:ext uri="{FF2B5EF4-FFF2-40B4-BE49-F238E27FC236}">
                <a16:creationId xmlns:a16="http://schemas.microsoft.com/office/drawing/2014/main" id="{B528DEB7-2337-7037-D296-561F8186F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3" r="3470" b="-4"/>
          <a:stretch/>
        </p:blipFill>
        <p:spPr bwMode="auto">
          <a:xfrm>
            <a:off x="3180257" y="10"/>
            <a:ext cx="3016307" cy="27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oże być zdjęciem przedstawiającym w budynku">
            <a:extLst>
              <a:ext uri="{FF2B5EF4-FFF2-40B4-BE49-F238E27FC236}">
                <a16:creationId xmlns:a16="http://schemas.microsoft.com/office/drawing/2014/main" id="{D4A04580-FF76-A78E-F7F6-3ED251E8B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1" r="-4" b="14138"/>
          <a:stretch/>
        </p:blipFill>
        <p:spPr bwMode="auto">
          <a:xfrm>
            <a:off x="-1" y="4079988"/>
            <a:ext cx="3003123" cy="27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Może być zdjęciem przedstawiającym 4 osoby, ludzie siedzą, ludzie stoją i w budynku">
            <a:extLst>
              <a:ext uri="{FF2B5EF4-FFF2-40B4-BE49-F238E27FC236}">
                <a16:creationId xmlns:a16="http://schemas.microsoft.com/office/drawing/2014/main" id="{1EEFD9C0-05D8-AC3F-3C8F-11F2ACCD5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3" r="14375" b="-1"/>
          <a:stretch/>
        </p:blipFill>
        <p:spPr bwMode="auto">
          <a:xfrm>
            <a:off x="3180257" y="2957665"/>
            <a:ext cx="3016307" cy="390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1A62072-6733-A1A7-E93E-508917A41C38}"/>
              </a:ext>
            </a:extLst>
          </p:cNvPr>
          <p:cNvSpPr txBox="1"/>
          <p:nvPr/>
        </p:nvSpPr>
        <p:spPr>
          <a:xfrm>
            <a:off x="6451041" y="655631"/>
            <a:ext cx="5483432" cy="3129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Kolejnego</a:t>
            </a:r>
            <a:r>
              <a:rPr lang="en-US" sz="2000" dirty="0"/>
              <a:t> </a:t>
            </a:r>
            <a:r>
              <a:rPr lang="en-US" sz="2000" dirty="0" err="1"/>
              <a:t>dnia</a:t>
            </a:r>
            <a:r>
              <a:rPr lang="en-US" sz="2000" dirty="0"/>
              <a:t> </a:t>
            </a:r>
            <a:r>
              <a:rPr lang="en-US" sz="2000" dirty="0" err="1"/>
              <a:t>pobytu</a:t>
            </a:r>
            <a:r>
              <a:rPr lang="en-US" sz="2000" dirty="0"/>
              <a:t> </a:t>
            </a:r>
            <a:r>
              <a:rPr lang="en-US" sz="2000" dirty="0" err="1"/>
              <a:t>naszych</a:t>
            </a:r>
            <a:r>
              <a:rPr lang="en-US" sz="2000" dirty="0"/>
              <a:t> </a:t>
            </a:r>
            <a:r>
              <a:rPr lang="en-US" sz="2000" dirty="0" err="1"/>
              <a:t>gości</a:t>
            </a:r>
            <a:r>
              <a:rPr lang="en-US" sz="2000" dirty="0"/>
              <a:t> z </a:t>
            </a:r>
            <a:r>
              <a:rPr lang="en-US" sz="2000" dirty="0" err="1"/>
              <a:t>Turcji</a:t>
            </a:r>
            <a:r>
              <a:rPr lang="en-US" sz="2000" dirty="0"/>
              <a:t> </a:t>
            </a:r>
            <a:r>
              <a:rPr lang="pl-PL" sz="2000" dirty="0" smtClean="0"/>
              <a:t>w </a:t>
            </a:r>
            <a:r>
              <a:rPr lang="en-US" sz="2000" dirty="0" err="1" smtClean="0"/>
              <a:t>ramach</a:t>
            </a:r>
            <a:r>
              <a:rPr lang="en-US" sz="2000" dirty="0" smtClean="0"/>
              <a:t> </a:t>
            </a:r>
            <a:r>
              <a:rPr lang="en-US" sz="2000" dirty="0" err="1"/>
              <a:t>Akredytacji</a:t>
            </a:r>
            <a:r>
              <a:rPr lang="en-US" sz="2000" dirty="0"/>
              <a:t> Erasmus+ p. Joanna </a:t>
            </a:r>
            <a:r>
              <a:rPr lang="en-US" sz="2000" dirty="0" err="1"/>
              <a:t>Bałazy</a:t>
            </a:r>
            <a:r>
              <a:rPr lang="en-US" sz="2000" dirty="0"/>
              <a:t> </a:t>
            </a:r>
            <a:r>
              <a:rPr lang="en-US" sz="2000" dirty="0" err="1"/>
              <a:t>oraz</a:t>
            </a:r>
            <a:r>
              <a:rPr lang="en-US" sz="2000" dirty="0"/>
              <a:t> p. Jolanta </a:t>
            </a:r>
            <a:r>
              <a:rPr lang="en-US" sz="2000" dirty="0" err="1"/>
              <a:t>Gołos</a:t>
            </a:r>
            <a:r>
              <a:rPr lang="en-US" sz="2000" dirty="0"/>
              <a:t> </a:t>
            </a:r>
            <a:r>
              <a:rPr lang="en-US" sz="2000" dirty="0" err="1"/>
              <a:t>poprowadziły</a:t>
            </a:r>
            <a:r>
              <a:rPr lang="en-US" sz="2000" dirty="0"/>
              <a:t> z </a:t>
            </a:r>
            <a:r>
              <a:rPr lang="en-US" sz="2000" dirty="0" err="1"/>
              <a:t>gośćmi</a:t>
            </a:r>
            <a:r>
              <a:rPr lang="en-US" sz="2000" dirty="0"/>
              <a:t> </a:t>
            </a:r>
            <a:r>
              <a:rPr lang="en-US" sz="2000" dirty="0" err="1"/>
              <a:t>warsztaty</a:t>
            </a:r>
            <a:r>
              <a:rPr lang="en-US" sz="2000" dirty="0"/>
              <a:t> </a:t>
            </a:r>
            <a:r>
              <a:rPr lang="en-US" sz="2000" dirty="0" err="1"/>
              <a:t>kulinarne</a:t>
            </a:r>
            <a:r>
              <a:rPr lang="en-US" sz="2000" dirty="0"/>
              <a:t>, </a:t>
            </a:r>
            <a:r>
              <a:rPr lang="en-US" sz="2000" dirty="0" err="1"/>
              <a:t>podczas</a:t>
            </a:r>
            <a:r>
              <a:rPr lang="en-US" sz="2000" dirty="0"/>
              <a:t> </a:t>
            </a:r>
            <a:r>
              <a:rPr lang="en-US" sz="2000" dirty="0" err="1"/>
              <a:t>których</a:t>
            </a:r>
            <a:r>
              <a:rPr lang="en-US" sz="2000" dirty="0"/>
              <a:t> </a:t>
            </a:r>
            <a:r>
              <a:rPr lang="en-US" sz="2000" dirty="0" err="1"/>
              <a:t>przygotowano</a:t>
            </a:r>
            <a:r>
              <a:rPr lang="en-US" sz="2000" dirty="0"/>
              <a:t> </a:t>
            </a:r>
            <a:r>
              <a:rPr lang="en-US" sz="2000" dirty="0" err="1"/>
              <a:t>kruche</a:t>
            </a:r>
            <a:r>
              <a:rPr lang="en-US" sz="2000" dirty="0"/>
              <a:t>, </a:t>
            </a:r>
            <a:r>
              <a:rPr lang="en-US" sz="2000" dirty="0" err="1"/>
              <a:t>ziołowe</a:t>
            </a:r>
            <a:r>
              <a:rPr lang="en-US" sz="2000" dirty="0"/>
              <a:t> </a:t>
            </a:r>
            <a:r>
              <a:rPr lang="en-US" sz="2000" dirty="0" err="1"/>
              <a:t>ciasteczka</a:t>
            </a:r>
            <a:r>
              <a:rPr lang="en-US" sz="2000" dirty="0"/>
              <a:t>, </a:t>
            </a:r>
            <a:r>
              <a:rPr lang="en-US" sz="2000" dirty="0" err="1"/>
              <a:t>popularne</a:t>
            </a:r>
            <a:r>
              <a:rPr lang="en-US" sz="2000" dirty="0"/>
              <a:t> w </a:t>
            </a:r>
            <a:r>
              <a:rPr lang="en-US" sz="2000" dirty="0" err="1"/>
              <a:t>naszej</a:t>
            </a:r>
            <a:r>
              <a:rPr lang="en-US" sz="2000" dirty="0"/>
              <a:t> </a:t>
            </a:r>
            <a:r>
              <a:rPr lang="en-US" sz="2000" dirty="0" err="1"/>
              <a:t>szkole</a:t>
            </a:r>
            <a:r>
              <a:rPr lang="en-US" sz="2000" dirty="0"/>
              <a:t> </a:t>
            </a:r>
            <a:r>
              <a:rPr lang="en-US" sz="2000" dirty="0" err="1"/>
              <a:t>dzięki</a:t>
            </a:r>
            <a:r>
              <a:rPr lang="en-US" sz="2000" dirty="0"/>
              <a:t> </a:t>
            </a:r>
            <a:r>
              <a:rPr lang="en-US" sz="2000" dirty="0" err="1"/>
              <a:t>zajęciom</a:t>
            </a:r>
            <a:r>
              <a:rPr lang="en-US" sz="2000" dirty="0"/>
              <a:t> </a:t>
            </a:r>
            <a:r>
              <a:rPr lang="en-US" sz="2000" dirty="0" err="1"/>
              <a:t>zielarskim</a:t>
            </a:r>
            <a:r>
              <a:rPr lang="en-US" sz="2000" dirty="0"/>
              <a:t>. </a:t>
            </a:r>
            <a:r>
              <a:rPr lang="en-US" sz="2000" dirty="0" err="1"/>
              <a:t>Gabinet</a:t>
            </a:r>
            <a:r>
              <a:rPr lang="en-US" sz="2000" dirty="0"/>
              <a:t> </a:t>
            </a:r>
            <a:r>
              <a:rPr lang="en-US" sz="2000" dirty="0" err="1"/>
              <a:t>logopedyczny</a:t>
            </a:r>
            <a:r>
              <a:rPr lang="en-US" sz="2000" dirty="0"/>
              <a:t> </a:t>
            </a:r>
            <a:r>
              <a:rPr lang="en-US" sz="2000" dirty="0" err="1"/>
              <a:t>przybrał</a:t>
            </a:r>
            <a:r>
              <a:rPr lang="en-US" sz="2000" dirty="0"/>
              <a:t> </a:t>
            </a:r>
            <a:r>
              <a:rPr lang="en-US" sz="2000" dirty="0" err="1"/>
              <a:t>formę</a:t>
            </a:r>
            <a:r>
              <a:rPr lang="en-US" sz="2000" dirty="0"/>
              <a:t> </a:t>
            </a:r>
            <a:r>
              <a:rPr lang="en-US" sz="2000" dirty="0" err="1"/>
              <a:t>pracowni</a:t>
            </a:r>
            <a:r>
              <a:rPr lang="en-US" sz="2000" dirty="0"/>
              <a:t> </a:t>
            </a:r>
            <a:r>
              <a:rPr lang="en-US" sz="2000" dirty="0" err="1"/>
              <a:t>cukierniczej</a:t>
            </a:r>
            <a:r>
              <a:rPr lang="en-US" sz="2000" dirty="0"/>
              <a:t>, a </a:t>
            </a:r>
            <a:r>
              <a:rPr lang="en-US" sz="2000" dirty="0" err="1"/>
              <a:t>dodatkową</a:t>
            </a:r>
            <a:r>
              <a:rPr lang="en-US" sz="2000" dirty="0"/>
              <a:t> </a:t>
            </a:r>
            <a:r>
              <a:rPr lang="en-US" sz="2000" dirty="0" err="1"/>
              <a:t>atrakcją</a:t>
            </a:r>
            <a:r>
              <a:rPr lang="en-US" sz="2000" dirty="0"/>
              <a:t> </a:t>
            </a:r>
            <a:r>
              <a:rPr lang="en-US" sz="2000" dirty="0" err="1"/>
              <a:t>było</a:t>
            </a:r>
            <a:r>
              <a:rPr lang="en-US" sz="2000" dirty="0"/>
              <a:t> </a:t>
            </a:r>
            <a:r>
              <a:rPr lang="en-US" sz="2000" dirty="0" err="1"/>
              <a:t>stawianie</a:t>
            </a:r>
            <a:r>
              <a:rPr lang="en-US" sz="2000" dirty="0"/>
              <a:t> </a:t>
            </a:r>
            <a:r>
              <a:rPr lang="en-US" sz="2000" dirty="0" err="1"/>
              <a:t>pieczątek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ciasteczkach</a:t>
            </a:r>
            <a:r>
              <a:rPr lang="en-US" sz="2000" dirty="0"/>
              <a:t>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en-US" sz="2000" dirty="0"/>
              <a:t>z </a:t>
            </a:r>
            <a:r>
              <a:rPr lang="en-US" sz="2000" dirty="0" err="1"/>
              <a:t>motywem</a:t>
            </a:r>
            <a:r>
              <a:rPr lang="en-US" sz="2000" dirty="0"/>
              <a:t> </a:t>
            </a:r>
            <a:r>
              <a:rPr lang="en-US" sz="2000" dirty="0" err="1"/>
              <a:t>kwiatowym</a:t>
            </a:r>
            <a:r>
              <a:rPr lang="en-US" sz="2000" dirty="0"/>
              <a:t>. </a:t>
            </a:r>
            <a:r>
              <a:rPr lang="en-US" sz="2000" dirty="0" err="1"/>
              <a:t>Zajęciom</a:t>
            </a:r>
            <a:r>
              <a:rPr lang="en-US" sz="2000" dirty="0"/>
              <a:t> </a:t>
            </a:r>
            <a:r>
              <a:rPr lang="en-US" sz="2000" dirty="0" err="1"/>
              <a:t>towarzyszyły</a:t>
            </a:r>
            <a:r>
              <a:rPr lang="en-US" sz="2000" dirty="0"/>
              <a:t> </a:t>
            </a:r>
            <a:r>
              <a:rPr lang="en-US" sz="2000" dirty="0" err="1"/>
              <a:t>pozytywne</a:t>
            </a:r>
            <a:r>
              <a:rPr lang="en-US" sz="2000" dirty="0"/>
              <a:t> </a:t>
            </a:r>
            <a:r>
              <a:rPr lang="en-US" sz="2000" dirty="0" err="1"/>
              <a:t>emocje</a:t>
            </a:r>
            <a:r>
              <a:rPr lang="en-US" sz="2000" dirty="0"/>
              <a:t> </a:t>
            </a:r>
            <a:r>
              <a:rPr lang="en-US" sz="2000" dirty="0" err="1"/>
              <a:t>zwieńczone</a:t>
            </a:r>
            <a:r>
              <a:rPr lang="en-US" sz="2000" dirty="0"/>
              <a:t> </a:t>
            </a:r>
            <a:r>
              <a:rPr lang="en-US" sz="2000" dirty="0" err="1"/>
              <a:t>degustacją</a:t>
            </a:r>
            <a:r>
              <a:rPr lang="en-US" sz="2000" dirty="0"/>
              <a:t> </a:t>
            </a:r>
            <a:r>
              <a:rPr lang="en-US" sz="2000" dirty="0" err="1"/>
              <a:t>ziołowych</a:t>
            </a:r>
            <a:r>
              <a:rPr lang="en-US" sz="2000" dirty="0"/>
              <a:t>, </a:t>
            </a:r>
            <a:r>
              <a:rPr lang="en-US" sz="2000" dirty="0" err="1"/>
              <a:t>słodkich</a:t>
            </a:r>
            <a:r>
              <a:rPr lang="en-US" sz="2000" dirty="0"/>
              <a:t> </a:t>
            </a:r>
            <a:r>
              <a:rPr lang="en-US" sz="2000" dirty="0" err="1"/>
              <a:t>wypieków</a:t>
            </a:r>
            <a:r>
              <a:rPr lang="en-US" sz="2000" dirty="0"/>
              <a:t>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Miłym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aktywnym</a:t>
            </a:r>
            <a:r>
              <a:rPr lang="en-US" sz="2000" dirty="0"/>
              <a:t> </a:t>
            </a:r>
            <a:r>
              <a:rPr lang="en-US" sz="2000" dirty="0" err="1"/>
              <a:t>rozszerzeniem</a:t>
            </a:r>
            <a:r>
              <a:rPr lang="en-US" sz="2000" dirty="0"/>
              <a:t> </a:t>
            </a:r>
            <a:r>
              <a:rPr lang="en-US" sz="2000" dirty="0" err="1"/>
              <a:t>zajęć</a:t>
            </a:r>
            <a:r>
              <a:rPr lang="en-US" sz="2000" dirty="0"/>
              <a:t> </a:t>
            </a:r>
            <a:r>
              <a:rPr lang="en-US" sz="2000" dirty="0" err="1"/>
              <a:t>zielarsko-kulinarnych</a:t>
            </a:r>
            <a:r>
              <a:rPr lang="en-US" sz="2000" dirty="0"/>
              <a:t> </a:t>
            </a:r>
            <a:r>
              <a:rPr lang="en-US" sz="2000" dirty="0" err="1"/>
              <a:t>było</a:t>
            </a:r>
            <a:r>
              <a:rPr lang="en-US" sz="2000" dirty="0"/>
              <a:t> </a:t>
            </a:r>
            <a:r>
              <a:rPr lang="en-US" sz="2000" dirty="0" err="1"/>
              <a:t>zabranie</a:t>
            </a:r>
            <a:r>
              <a:rPr lang="en-US" sz="2000" dirty="0"/>
              <a:t> </a:t>
            </a:r>
            <a:r>
              <a:rPr lang="en-US" sz="2000" dirty="0" err="1"/>
              <a:t>naszych</a:t>
            </a:r>
            <a:r>
              <a:rPr lang="en-US" sz="2000" dirty="0"/>
              <a:t> </a:t>
            </a:r>
            <a:r>
              <a:rPr lang="en-US" sz="2000" dirty="0" err="1"/>
              <a:t>gości</a:t>
            </a:r>
            <a:r>
              <a:rPr lang="en-US" sz="2000" dirty="0"/>
              <a:t> do </a:t>
            </a:r>
            <a:r>
              <a:rPr lang="en-US" sz="2000" dirty="0" err="1" smtClean="0"/>
              <a:t>szkolnego</a:t>
            </a:r>
            <a:r>
              <a:rPr lang="en-US" sz="2000" dirty="0" smtClean="0"/>
              <a:t> </a:t>
            </a:r>
            <a:r>
              <a:rPr lang="en-US" sz="2000" dirty="0" err="1" smtClean="0"/>
              <a:t>ogródka</a:t>
            </a:r>
            <a:r>
              <a:rPr lang="pl-PL" sz="2000" dirty="0" smtClean="0"/>
              <a:t> zielarskiego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en-US" sz="2000" dirty="0" err="1"/>
              <a:t>założonego</a:t>
            </a:r>
            <a:r>
              <a:rPr lang="en-US" sz="2000" dirty="0"/>
              <a:t> </a:t>
            </a:r>
            <a:r>
              <a:rPr lang="en-US" sz="2000" dirty="0" err="1"/>
              <a:t>przez</a:t>
            </a:r>
            <a:r>
              <a:rPr lang="en-US" sz="2000" dirty="0"/>
              <a:t> </a:t>
            </a:r>
            <a:r>
              <a:rPr lang="en-US" sz="2000" dirty="0" smtClean="0"/>
              <a:t>p</a:t>
            </a:r>
            <a:r>
              <a:rPr lang="pl-PL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 err="1"/>
              <a:t>Joannę</a:t>
            </a:r>
            <a:r>
              <a:rPr lang="en-US" sz="2000" dirty="0"/>
              <a:t> </a:t>
            </a:r>
            <a:r>
              <a:rPr lang="en-US" sz="2000" dirty="0" err="1" smtClean="0"/>
              <a:t>Bałazy</a:t>
            </a:r>
            <a:r>
              <a:rPr lang="en-US" sz="2000" dirty="0" smtClean="0"/>
              <a:t>, </a:t>
            </a:r>
            <a:r>
              <a:rPr lang="en-US" sz="2000" dirty="0" err="1"/>
              <a:t>gdzie</a:t>
            </a:r>
            <a:r>
              <a:rPr lang="en-US" sz="2000" dirty="0"/>
              <a:t> </a:t>
            </a:r>
            <a:r>
              <a:rPr lang="en-US" sz="2000" dirty="0" err="1"/>
              <a:t>pomimo</a:t>
            </a:r>
            <a:r>
              <a:rPr lang="en-US" sz="2000" dirty="0"/>
              <a:t> </a:t>
            </a:r>
            <a:r>
              <a:rPr lang="en-US" sz="2000" dirty="0" err="1"/>
              <a:t>warstwy</a:t>
            </a:r>
            <a:r>
              <a:rPr lang="en-US" sz="2000" dirty="0"/>
              <a:t> </a:t>
            </a:r>
            <a:r>
              <a:rPr lang="en-US" sz="2000" dirty="0" err="1"/>
              <a:t>śniegu</a:t>
            </a:r>
            <a:r>
              <a:rPr lang="en-US" sz="2000" dirty="0"/>
              <a:t> </a:t>
            </a:r>
            <a:r>
              <a:rPr lang="en-US" sz="2000" dirty="0" err="1"/>
              <a:t>widać</a:t>
            </a:r>
            <a:r>
              <a:rPr lang="en-US" sz="2000" dirty="0"/>
              <a:t> </a:t>
            </a:r>
            <a:r>
              <a:rPr lang="en-US" sz="2000" dirty="0" err="1"/>
              <a:t>było</a:t>
            </a:r>
            <a:r>
              <a:rPr lang="en-US" sz="2000" dirty="0"/>
              <a:t> </a:t>
            </a:r>
            <a:r>
              <a:rPr lang="en-US" sz="2000" dirty="0" err="1"/>
              <a:t>najsilniejsze</a:t>
            </a:r>
            <a:r>
              <a:rPr lang="en-US" sz="2000" dirty="0"/>
              <a:t> </a:t>
            </a:r>
            <a:r>
              <a:rPr lang="en-US" sz="2000" dirty="0" err="1"/>
              <a:t>zioła</a:t>
            </a:r>
            <a:r>
              <a:rPr lang="en-US" sz="2000" dirty="0"/>
              <a:t>, </a:t>
            </a:r>
            <a:r>
              <a:rPr lang="en-US" sz="2000" dirty="0" err="1"/>
              <a:t>które</a:t>
            </a:r>
            <a:r>
              <a:rPr lang="en-US" sz="2000" dirty="0"/>
              <a:t> </a:t>
            </a:r>
            <a:r>
              <a:rPr lang="en-US" sz="2000" dirty="0" err="1"/>
              <a:t>można</a:t>
            </a:r>
            <a:r>
              <a:rPr lang="en-US" sz="2000" dirty="0"/>
              <a:t> </a:t>
            </a:r>
            <a:r>
              <a:rPr lang="en-US" sz="2000" dirty="0" err="1"/>
              <a:t>było</a:t>
            </a:r>
            <a:r>
              <a:rPr lang="en-US" sz="2000" dirty="0"/>
              <a:t> </a:t>
            </a:r>
            <a:r>
              <a:rPr lang="en-US" sz="2000" dirty="0" err="1"/>
              <a:t>dotknąć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powąchać</a:t>
            </a:r>
            <a:r>
              <a:rPr lang="en-US" sz="2000" dirty="0"/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To </a:t>
            </a:r>
            <a:r>
              <a:rPr lang="en-US" sz="2000" dirty="0" err="1"/>
              <a:t>był</a:t>
            </a:r>
            <a:r>
              <a:rPr lang="en-US" sz="2000" dirty="0"/>
              <a:t> </a:t>
            </a:r>
            <a:r>
              <a:rPr lang="en-US" sz="2000" dirty="0" err="1"/>
              <a:t>wspaniały</a:t>
            </a:r>
            <a:r>
              <a:rPr lang="en-US" sz="2000" dirty="0"/>
              <a:t> </a:t>
            </a:r>
            <a:r>
              <a:rPr lang="en-US" sz="2000" dirty="0" err="1"/>
              <a:t>dzień</a:t>
            </a:r>
            <a:r>
              <a:rPr lang="en-US" sz="2000" dirty="0" smtClean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4891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482</Words>
  <Application>Microsoft Office PowerPoint</Application>
  <PresentationFormat>Panoramiczny</PresentationFormat>
  <Paragraphs>15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Bahnschrift SemiBold SemiConden</vt:lpstr>
      <vt:lpstr>Calibri</vt:lpstr>
      <vt:lpstr>Calibri Light</vt:lpstr>
      <vt:lpstr>Motyw pakietu Office</vt:lpstr>
      <vt:lpstr>    Wizyta uczniów z Turcji  w Szkole Podstawowej w Mrokowie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Wizyta uczniów z Włoch</dc:title>
  <dc:creator>Marta Stolarska</dc:creator>
  <cp:lastModifiedBy>Bibliotekarz</cp:lastModifiedBy>
  <cp:revision>17</cp:revision>
  <dcterms:created xsi:type="dcterms:W3CDTF">2023-05-02T13:16:38Z</dcterms:created>
  <dcterms:modified xsi:type="dcterms:W3CDTF">2023-05-05T08:29:59Z</dcterms:modified>
</cp:coreProperties>
</file>