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AB678-3B1D-446B-9B54-82A99D4C6018}" v="211" dt="2021-05-22T21:20:29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5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87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9064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21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90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2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23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1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1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3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0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3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6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4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0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8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dok alg pod mikroskopem">
            <a:extLst>
              <a:ext uri="{FF2B5EF4-FFF2-40B4-BE49-F238E27FC236}">
                <a16:creationId xmlns:a16="http://schemas.microsoft.com/office/drawing/2014/main" id="{2C7BEB71-4220-49C4-9CC0-E7605C1636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l="9091" t="3181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pl-PL">
                <a:cs typeface="Calibri Light"/>
              </a:rPr>
              <a:t>Różnorodność biologiczna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>
                <a:cs typeface="Calibri"/>
              </a:rPr>
              <a:t>Krótka lekcja na temat bioróżnorodności</a:t>
            </a:r>
            <a:endParaRPr lang="pl-P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8C25D0EA-0373-401E-B251-D7FC3FC5B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964" y="643467"/>
            <a:ext cx="6555414" cy="589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9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6B2A7275-DB13-4C7B-BCE1-FF0C02678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432" y="330316"/>
            <a:ext cx="6656915" cy="60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5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09968567-3EE6-41CF-92A8-713CB1FBA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660" y="236371"/>
            <a:ext cx="6800543" cy="62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63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3DF1F761-8304-45D5-960F-30DC3554F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400" y="372070"/>
            <a:ext cx="6465199" cy="583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0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87E8EDBC-6B00-4C04-92D0-EE7B675A1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939" y="643467"/>
            <a:ext cx="6281134" cy="56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3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DF68E1A4-2D59-4B00-B316-79FBE582D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342" y="643467"/>
            <a:ext cx="6624850" cy="594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9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9EB5E2-E717-4449-837E-68C0973B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pl-PL" sz="3600">
                <a:cs typeface="Calibri Light"/>
              </a:rPr>
              <a:t>Opracowanie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7C4346-4FCF-4BC9-930D-E8F95A27E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>
                <a:cs typeface="Calibri"/>
              </a:rPr>
              <a:t>Szymon Radzki klasa 7B</a:t>
            </a:r>
          </a:p>
        </p:txBody>
      </p:sp>
    </p:spTree>
    <p:extLst>
      <p:ext uri="{BB962C8B-B14F-4D97-AF65-F5344CB8AC3E}">
        <p14:creationId xmlns:p14="http://schemas.microsoft.com/office/powerpoint/2010/main" val="188470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Ion</vt:lpstr>
      <vt:lpstr>Różnorodność biologiczna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Opracowanie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53</cp:revision>
  <dcterms:created xsi:type="dcterms:W3CDTF">2021-05-22T20:33:03Z</dcterms:created>
  <dcterms:modified xsi:type="dcterms:W3CDTF">2021-05-22T21:25:48Z</dcterms:modified>
</cp:coreProperties>
</file>